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6858000" cx="12192000"/>
  <p:notesSz cx="6858000" cy="9144000"/>
  <p:embeddedFontLst>
    <p:embeddedFont>
      <p:font typeface="Roboto"/>
      <p:regular r:id="rId55"/>
      <p:bold r:id="rId56"/>
      <p:italic r:id="rId57"/>
      <p:boldItalic r:id="rId58"/>
    </p:embeddedFont>
    <p:embeddedFont>
      <p:font typeface="Roboto Medium"/>
      <p:regular r:id="rId59"/>
      <p:bold r:id="rId60"/>
      <p:italic r:id="rId61"/>
      <p:boldItalic r:id="rId62"/>
    </p:embeddedFont>
    <p:embeddedFont>
      <p:font typeface="Abril Fatface"/>
      <p:regular r:id="rId63"/>
    </p:embeddedFont>
    <p:embeddedFont>
      <p:font typeface="Barlow Condensed"/>
      <p:regular r:id="rId64"/>
      <p:bold r:id="rId65"/>
      <p:italic r:id="rId66"/>
      <p:boldItalic r:id="rId67"/>
    </p:embeddedFont>
    <p:embeddedFont>
      <p:font typeface="Lexend Deca"/>
      <p:regular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9" roundtripDataSignature="AMtx7mibKvbiV7A/DF+1rL5uM73ojwWj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edium-boldItalic.fntdata"/><Relationship Id="rId61" Type="http://schemas.openxmlformats.org/officeDocument/2006/relationships/font" Target="fonts/RobotoMedium-italic.fntdata"/><Relationship Id="rId20" Type="http://schemas.openxmlformats.org/officeDocument/2006/relationships/slide" Target="slides/slide15.xml"/><Relationship Id="rId64" Type="http://schemas.openxmlformats.org/officeDocument/2006/relationships/font" Target="fonts/BarlowCondensed-regular.fntdata"/><Relationship Id="rId63" Type="http://schemas.openxmlformats.org/officeDocument/2006/relationships/font" Target="fonts/AbrilFatface-regular.fntdata"/><Relationship Id="rId22" Type="http://schemas.openxmlformats.org/officeDocument/2006/relationships/slide" Target="slides/slide17.xml"/><Relationship Id="rId66" Type="http://schemas.openxmlformats.org/officeDocument/2006/relationships/font" Target="fonts/BarlowCondensed-italic.fntdata"/><Relationship Id="rId21" Type="http://schemas.openxmlformats.org/officeDocument/2006/relationships/slide" Target="slides/slide16.xml"/><Relationship Id="rId65" Type="http://schemas.openxmlformats.org/officeDocument/2006/relationships/font" Target="fonts/BarlowCondensed-bold.fntdata"/><Relationship Id="rId24" Type="http://schemas.openxmlformats.org/officeDocument/2006/relationships/slide" Target="slides/slide19.xml"/><Relationship Id="rId68" Type="http://schemas.openxmlformats.org/officeDocument/2006/relationships/font" Target="fonts/LexendDeca-regular.fntdata"/><Relationship Id="rId23" Type="http://schemas.openxmlformats.org/officeDocument/2006/relationships/slide" Target="slides/slide18.xml"/><Relationship Id="rId67" Type="http://schemas.openxmlformats.org/officeDocument/2006/relationships/font" Target="fonts/BarlowCondensed-boldItalic.fntdata"/><Relationship Id="rId60" Type="http://schemas.openxmlformats.org/officeDocument/2006/relationships/font" Target="fonts/RobotoMedium-bold.fntdata"/><Relationship Id="rId26" Type="http://schemas.openxmlformats.org/officeDocument/2006/relationships/slide" Target="slides/slide21.xml"/><Relationship Id="rId25" Type="http://schemas.openxmlformats.org/officeDocument/2006/relationships/slide" Target="slides/slide20.xml"/><Relationship Id="rId69"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italic.fntdata"/><Relationship Id="rId12" Type="http://schemas.openxmlformats.org/officeDocument/2006/relationships/slide" Target="slides/slide7.xml"/><Relationship Id="rId56" Type="http://schemas.openxmlformats.org/officeDocument/2006/relationships/font" Target="fonts/Roboto-bold.fntdata"/><Relationship Id="rId15" Type="http://schemas.openxmlformats.org/officeDocument/2006/relationships/slide" Target="slides/slide10.xml"/><Relationship Id="rId59" Type="http://schemas.openxmlformats.org/officeDocument/2006/relationships/font" Target="fonts/RobotoMedium-regular.fntdata"/><Relationship Id="rId14" Type="http://schemas.openxmlformats.org/officeDocument/2006/relationships/slide" Target="slides/slide9.xml"/><Relationship Id="rId58"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1" name="Google Shape;83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 name="Google Shape;84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 name="Google Shape;887;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tra">
  <p:cSld name="CUSTOM_16">
    <p:spTree>
      <p:nvGrpSpPr>
        <p:cNvPr id="10" name="Shape 10"/>
        <p:cNvGrpSpPr/>
        <p:nvPr/>
      </p:nvGrpSpPr>
      <p:grpSpPr>
        <a:xfrm>
          <a:off x="0" y="0"/>
          <a:ext cx="0" cy="0"/>
          <a:chOff x="0" y="0"/>
          <a:chExt cx="0" cy="0"/>
        </a:xfrm>
      </p:grpSpPr>
      <p:sp>
        <p:nvSpPr>
          <p:cNvPr id="11" name="Google Shape;11;p51"/>
          <p:cNvSpPr/>
          <p:nvPr/>
        </p:nvSpPr>
        <p:spPr>
          <a:xfrm>
            <a:off x="0" y="-20975"/>
            <a:ext cx="12192000" cy="6961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51"/>
          <p:cNvSpPr txBox="1"/>
          <p:nvPr>
            <p:ph type="title"/>
          </p:nvPr>
        </p:nvSpPr>
        <p:spPr>
          <a:xfrm>
            <a:off x="5978200" y="974375"/>
            <a:ext cx="5581500" cy="7635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3" name="Google Shape;13;p51"/>
          <p:cNvSpPr txBox="1"/>
          <p:nvPr>
            <p:ph idx="1" type="body"/>
          </p:nvPr>
        </p:nvSpPr>
        <p:spPr>
          <a:xfrm>
            <a:off x="5978300" y="2508425"/>
            <a:ext cx="5581500" cy="31068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4" name="Google Shape;14;p51"/>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Barlow Condensed"/>
                <a:ea typeface="Barlow Condensed"/>
                <a:cs typeface="Barlow Condensed"/>
                <a:sym typeface="Barlow Condensed"/>
              </a:rPr>
              <a:t>SLIDESMANIA.COM</a:t>
            </a:r>
            <a:endParaRPr b="0" i="0" sz="1400" u="none" cap="none" strike="noStrike">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me">
  <p:cSld name="CUSTOM">
    <p:spTree>
      <p:nvGrpSpPr>
        <p:cNvPr id="15" name="Shape 15"/>
        <p:cNvGrpSpPr/>
        <p:nvPr/>
      </p:nvGrpSpPr>
      <p:grpSpPr>
        <a:xfrm>
          <a:off x="0" y="0"/>
          <a:ext cx="0" cy="0"/>
          <a:chOff x="0" y="0"/>
          <a:chExt cx="0" cy="0"/>
        </a:xfrm>
      </p:grpSpPr>
      <p:sp>
        <p:nvSpPr>
          <p:cNvPr id="16" name="Google Shape;16;p52"/>
          <p:cNvSpPr/>
          <p:nvPr/>
        </p:nvSpPr>
        <p:spPr>
          <a:xfrm>
            <a:off x="0" y="89535"/>
            <a:ext cx="12192000" cy="6768465"/>
          </a:xfrm>
          <a:custGeom>
            <a:rect b="b" l="l" r="r" t="t"/>
            <a:pathLst>
              <a:path extrusionOk="0" h="6768465" w="12192000">
                <a:moveTo>
                  <a:pt x="12191997" y="382102"/>
                </a:moveTo>
                <a:cubicBezTo>
                  <a:pt x="12191998" y="2510890"/>
                  <a:pt x="12191999" y="4639677"/>
                  <a:pt x="12192000" y="6768465"/>
                </a:cubicBezTo>
                <a:lnTo>
                  <a:pt x="0" y="6768465"/>
                </a:lnTo>
                <a:lnTo>
                  <a:pt x="1902" y="382905"/>
                </a:lnTo>
                <a:lnTo>
                  <a:pt x="765807" y="381952"/>
                </a:lnTo>
                <a:cubicBezTo>
                  <a:pt x="845817" y="381952"/>
                  <a:pt x="878202" y="349567"/>
                  <a:pt x="878202" y="270510"/>
                </a:cubicBezTo>
                <a:lnTo>
                  <a:pt x="878202" y="99060"/>
                </a:lnTo>
                <a:cubicBezTo>
                  <a:pt x="878202" y="37147"/>
                  <a:pt x="915350" y="0"/>
                  <a:pt x="975357" y="0"/>
                </a:cubicBezTo>
                <a:lnTo>
                  <a:pt x="3478527" y="0"/>
                </a:lnTo>
                <a:cubicBezTo>
                  <a:pt x="3536630" y="0"/>
                  <a:pt x="3573777" y="38100"/>
                  <a:pt x="3574730" y="97155"/>
                </a:cubicBezTo>
                <a:lnTo>
                  <a:pt x="3574730" y="274320"/>
                </a:lnTo>
                <a:cubicBezTo>
                  <a:pt x="3574730" y="349567"/>
                  <a:pt x="3608067" y="382905"/>
                  <a:pt x="3682362" y="382905"/>
                </a:cubicBezTo>
                <a:lnTo>
                  <a:pt x="6407465" y="382905"/>
                </a:lnTo>
                <a:lnTo>
                  <a:pt x="9047795" y="382905"/>
                </a:lnTo>
                <a:cubicBezTo>
                  <a:pt x="9058272" y="382905"/>
                  <a:pt x="9069702" y="383857"/>
                  <a:pt x="9081132" y="383857"/>
                </a:cubicBezTo>
                <a:lnTo>
                  <a:pt x="9081132" y="382102"/>
                </a:lnTo>
                <a:lnTo>
                  <a:pt x="12191997" y="38210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17" name="Google Shape;17;p52"/>
          <p:cNvGrpSpPr/>
          <p:nvPr/>
        </p:nvGrpSpPr>
        <p:grpSpPr>
          <a:xfrm>
            <a:off x="116973" y="202172"/>
            <a:ext cx="653367" cy="145697"/>
            <a:chOff x="5810250" y="3367087"/>
            <a:chExt cx="572476" cy="127659"/>
          </a:xfrm>
        </p:grpSpPr>
        <p:sp>
          <p:nvSpPr>
            <p:cNvPr id="18" name="Google Shape;18;p52"/>
            <p:cNvSpPr/>
            <p:nvPr/>
          </p:nvSpPr>
          <p:spPr>
            <a:xfrm>
              <a:off x="6032158" y="3367087"/>
              <a:ext cx="126733" cy="127659"/>
            </a:xfrm>
            <a:custGeom>
              <a:rect b="b" l="l" r="r" t="t"/>
              <a:pathLst>
                <a:path extrusionOk="0" h="127659" w="126733">
                  <a:moveTo>
                    <a:pt x="64794" y="0"/>
                  </a:moveTo>
                  <a:cubicBezTo>
                    <a:pt x="103846" y="0"/>
                    <a:pt x="127659" y="23813"/>
                    <a:pt x="126706" y="62865"/>
                  </a:cubicBezTo>
                  <a:cubicBezTo>
                    <a:pt x="126706" y="101918"/>
                    <a:pt x="100036" y="128588"/>
                    <a:pt x="61936" y="127635"/>
                  </a:cubicBezTo>
                  <a:cubicBezTo>
                    <a:pt x="26694" y="126683"/>
                    <a:pt x="-929" y="98108"/>
                    <a:pt x="24" y="61913"/>
                  </a:cubicBezTo>
                  <a:cubicBezTo>
                    <a:pt x="976" y="23813"/>
                    <a:pt x="26694" y="0"/>
                    <a:pt x="64794" y="0"/>
                  </a:cubicBezTo>
                  <a:close/>
                </a:path>
              </a:pathLst>
            </a:custGeom>
            <a:solidFill>
              <a:srgbClr val="FFC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 name="Google Shape;19;p52"/>
            <p:cNvSpPr/>
            <p:nvPr/>
          </p:nvSpPr>
          <p:spPr>
            <a:xfrm>
              <a:off x="5810250" y="3368039"/>
              <a:ext cx="122895" cy="122898"/>
            </a:xfrm>
            <a:custGeom>
              <a:rect b="b" l="l" r="r" t="t"/>
              <a:pathLst>
                <a:path extrusionOk="0" h="122898" w="122895">
                  <a:moveTo>
                    <a:pt x="0" y="60960"/>
                  </a:moveTo>
                  <a:cubicBezTo>
                    <a:pt x="0" y="27623"/>
                    <a:pt x="27623" y="0"/>
                    <a:pt x="60008" y="0"/>
                  </a:cubicBezTo>
                  <a:cubicBezTo>
                    <a:pt x="95250" y="953"/>
                    <a:pt x="123825" y="30480"/>
                    <a:pt x="122873" y="65723"/>
                  </a:cubicBezTo>
                  <a:cubicBezTo>
                    <a:pt x="121920" y="98108"/>
                    <a:pt x="93345" y="123825"/>
                    <a:pt x="59055" y="122873"/>
                  </a:cubicBezTo>
                  <a:cubicBezTo>
                    <a:pt x="25718" y="122873"/>
                    <a:pt x="0" y="95250"/>
                    <a:pt x="0" y="60960"/>
                  </a:cubicBezTo>
                  <a:close/>
                </a:path>
              </a:pathLst>
            </a:cu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 name="Google Shape;20;p52"/>
            <p:cNvSpPr/>
            <p:nvPr/>
          </p:nvSpPr>
          <p:spPr>
            <a:xfrm>
              <a:off x="6259805" y="3368039"/>
              <a:ext cx="122921" cy="122898"/>
            </a:xfrm>
            <a:custGeom>
              <a:rect b="b" l="l" r="r" t="t"/>
              <a:pathLst>
                <a:path extrusionOk="0" h="122898" w="122921">
                  <a:moveTo>
                    <a:pt x="58127" y="122873"/>
                  </a:moveTo>
                  <a:cubicBezTo>
                    <a:pt x="25742" y="121920"/>
                    <a:pt x="-928" y="93345"/>
                    <a:pt x="25" y="60008"/>
                  </a:cubicBezTo>
                  <a:cubicBezTo>
                    <a:pt x="977" y="25718"/>
                    <a:pt x="27647" y="0"/>
                    <a:pt x="61937" y="0"/>
                  </a:cubicBezTo>
                  <a:cubicBezTo>
                    <a:pt x="97180" y="0"/>
                    <a:pt x="123850" y="28575"/>
                    <a:pt x="122897" y="62865"/>
                  </a:cubicBezTo>
                  <a:cubicBezTo>
                    <a:pt x="121945" y="98108"/>
                    <a:pt x="94322" y="123825"/>
                    <a:pt x="58127" y="122873"/>
                  </a:cubicBezTo>
                  <a:close/>
                </a:path>
              </a:pathLst>
            </a:custGeom>
            <a:solidFill>
              <a:srgbClr val="70AD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1" name="Google Shape;21;p52"/>
          <p:cNvSpPr/>
          <p:nvPr/>
        </p:nvSpPr>
        <p:spPr>
          <a:xfrm flipH="1" rot="8100000">
            <a:off x="3312184" y="191568"/>
            <a:ext cx="145786" cy="145786"/>
          </a:xfrm>
          <a:custGeom>
            <a:rect b="b" l="l" r="r" t="t"/>
            <a:pathLst>
              <a:path extrusionOk="0" h="1472666" w="1472666">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606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 name="Google Shape;22;p52"/>
          <p:cNvSpPr/>
          <p:nvPr/>
        </p:nvSpPr>
        <p:spPr>
          <a:xfrm flipH="1" rot="10714074">
            <a:off x="3708724" y="202021"/>
            <a:ext cx="147313" cy="147313"/>
          </a:xfrm>
          <a:custGeom>
            <a:rect b="b" l="l" r="r" t="t"/>
            <a:pathLst>
              <a:path extrusionOk="0" h="1472666" w="1472666">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 name="Google Shape;23;p52"/>
          <p:cNvSpPr/>
          <p:nvPr/>
        </p:nvSpPr>
        <p:spPr>
          <a:xfrm>
            <a:off x="1275347" y="582328"/>
            <a:ext cx="10152000" cy="360000"/>
          </a:xfrm>
          <a:prstGeom prst="roundRect">
            <a:avLst>
              <a:gd fmla="val 50000" name="adj"/>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cxnSp>
        <p:nvCxnSpPr>
          <p:cNvPr id="24" name="Google Shape;24;p52"/>
          <p:cNvCxnSpPr/>
          <p:nvPr/>
        </p:nvCxnSpPr>
        <p:spPr>
          <a:xfrm>
            <a:off x="0" y="1036320"/>
            <a:ext cx="12192000" cy="0"/>
          </a:xfrm>
          <a:prstGeom prst="straightConnector1">
            <a:avLst/>
          </a:prstGeom>
          <a:noFill/>
          <a:ln cap="flat" cmpd="sng" w="9525">
            <a:solidFill>
              <a:srgbClr val="BFBFBF"/>
            </a:solidFill>
            <a:prstDash val="solid"/>
            <a:miter lim="800000"/>
            <a:headEnd len="sm" w="sm" type="none"/>
            <a:tailEnd len="sm" w="sm" type="none"/>
          </a:ln>
        </p:spPr>
      </p:cxnSp>
      <p:sp>
        <p:nvSpPr>
          <p:cNvPr id="25" name="Google Shape;25;p52"/>
          <p:cNvSpPr/>
          <p:nvPr/>
        </p:nvSpPr>
        <p:spPr>
          <a:xfrm>
            <a:off x="909118" y="666560"/>
            <a:ext cx="208279" cy="202230"/>
          </a:xfrm>
          <a:custGeom>
            <a:rect b="b" l="l" r="r" t="t"/>
            <a:pathLst>
              <a:path extrusionOk="0" h="144968" w="149304">
                <a:moveTo>
                  <a:pt x="111204" y="36383"/>
                </a:moveTo>
                <a:cubicBezTo>
                  <a:pt x="81677" y="11618"/>
                  <a:pt x="53102" y="12571"/>
                  <a:pt x="31194" y="36383"/>
                </a:cubicBezTo>
                <a:cubicBezTo>
                  <a:pt x="11192" y="59243"/>
                  <a:pt x="12144" y="90676"/>
                  <a:pt x="34052" y="111631"/>
                </a:cubicBezTo>
                <a:cubicBezTo>
                  <a:pt x="60722" y="138301"/>
                  <a:pt x="85487" y="133538"/>
                  <a:pt x="132159" y="90676"/>
                </a:cubicBezTo>
                <a:cubicBezTo>
                  <a:pt x="138827" y="107821"/>
                  <a:pt x="132159" y="120203"/>
                  <a:pt x="109299" y="134491"/>
                </a:cubicBezTo>
                <a:cubicBezTo>
                  <a:pt x="78819" y="152588"/>
                  <a:pt x="40719" y="146874"/>
                  <a:pt x="17859" y="120203"/>
                </a:cubicBezTo>
                <a:cubicBezTo>
                  <a:pt x="-5953" y="92581"/>
                  <a:pt x="-5953" y="52576"/>
                  <a:pt x="17859" y="24953"/>
                </a:cubicBezTo>
                <a:cubicBezTo>
                  <a:pt x="44529" y="-6479"/>
                  <a:pt x="80724" y="-8384"/>
                  <a:pt x="127397" y="20191"/>
                </a:cubicBezTo>
                <a:cubicBezTo>
                  <a:pt x="133112" y="15428"/>
                  <a:pt x="139779" y="10666"/>
                  <a:pt x="149304" y="3998"/>
                </a:cubicBezTo>
                <a:cubicBezTo>
                  <a:pt x="149304" y="24001"/>
                  <a:pt x="149304" y="41146"/>
                  <a:pt x="149304" y="59243"/>
                </a:cubicBezTo>
                <a:cubicBezTo>
                  <a:pt x="132159" y="59243"/>
                  <a:pt x="115967" y="59243"/>
                  <a:pt x="96917" y="59243"/>
                </a:cubicBezTo>
                <a:cubicBezTo>
                  <a:pt x="101679" y="51623"/>
                  <a:pt x="106442" y="44956"/>
                  <a:pt x="111204" y="36383"/>
                </a:cubicBezTo>
                <a:close/>
              </a:path>
            </a:pathLst>
          </a:custGeom>
          <a:solidFill>
            <a:srgbClr val="65656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 name="Google Shape;26;p52"/>
          <p:cNvSpPr/>
          <p:nvPr/>
        </p:nvSpPr>
        <p:spPr>
          <a:xfrm>
            <a:off x="12031981" y="1086731"/>
            <a:ext cx="131778" cy="2267754"/>
          </a:xfrm>
          <a:custGeom>
            <a:rect b="b" l="l" r="r" t="t"/>
            <a:pathLst>
              <a:path extrusionOk="0" h="2256472" w="90725">
                <a:moveTo>
                  <a:pt x="0" y="1128713"/>
                </a:moveTo>
                <a:cubicBezTo>
                  <a:pt x="0" y="775335"/>
                  <a:pt x="0" y="421005"/>
                  <a:pt x="0" y="67628"/>
                </a:cubicBezTo>
                <a:cubicBezTo>
                  <a:pt x="0" y="21908"/>
                  <a:pt x="14288" y="0"/>
                  <a:pt x="44768" y="0"/>
                </a:cubicBezTo>
                <a:cubicBezTo>
                  <a:pt x="75248" y="0"/>
                  <a:pt x="90488" y="20955"/>
                  <a:pt x="90488" y="67628"/>
                </a:cubicBezTo>
                <a:cubicBezTo>
                  <a:pt x="90488" y="776288"/>
                  <a:pt x="90488" y="1484948"/>
                  <a:pt x="90488" y="2192655"/>
                </a:cubicBezTo>
                <a:cubicBezTo>
                  <a:pt x="90488" y="2201228"/>
                  <a:pt x="91440" y="2209800"/>
                  <a:pt x="89535" y="2217420"/>
                </a:cubicBezTo>
                <a:cubicBezTo>
                  <a:pt x="85725" y="2242185"/>
                  <a:pt x="70485" y="2256473"/>
                  <a:pt x="45720" y="2256473"/>
                </a:cubicBezTo>
                <a:cubicBezTo>
                  <a:pt x="20955" y="2256473"/>
                  <a:pt x="5715" y="2242185"/>
                  <a:pt x="1905" y="2217420"/>
                </a:cubicBezTo>
                <a:cubicBezTo>
                  <a:pt x="0" y="2206943"/>
                  <a:pt x="952" y="2194560"/>
                  <a:pt x="952" y="2184083"/>
                </a:cubicBezTo>
                <a:cubicBezTo>
                  <a:pt x="0" y="1832610"/>
                  <a:pt x="0" y="1481138"/>
                  <a:pt x="0" y="1128713"/>
                </a:cubicBez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 name="Google Shape;27;p52"/>
          <p:cNvSpPr/>
          <p:nvPr/>
        </p:nvSpPr>
        <p:spPr>
          <a:xfrm>
            <a:off x="12004357" y="1037272"/>
            <a:ext cx="12620" cy="5792571"/>
          </a:xfrm>
          <a:custGeom>
            <a:rect b="b" l="l" r="r" t="t"/>
            <a:pathLst>
              <a:path extrusionOk="0" h="3836140" w="12620">
                <a:moveTo>
                  <a:pt x="0" y="3835718"/>
                </a:moveTo>
                <a:cubicBezTo>
                  <a:pt x="0" y="3820478"/>
                  <a:pt x="953" y="3806190"/>
                  <a:pt x="953" y="3790950"/>
                </a:cubicBezTo>
                <a:cubicBezTo>
                  <a:pt x="953" y="2541270"/>
                  <a:pt x="953" y="1291590"/>
                  <a:pt x="953" y="41910"/>
                </a:cubicBezTo>
                <a:cubicBezTo>
                  <a:pt x="953" y="27623"/>
                  <a:pt x="0" y="14288"/>
                  <a:pt x="0" y="0"/>
                </a:cubicBezTo>
                <a:cubicBezTo>
                  <a:pt x="3810" y="3810"/>
                  <a:pt x="10478" y="6668"/>
                  <a:pt x="11430" y="10478"/>
                </a:cubicBezTo>
                <a:cubicBezTo>
                  <a:pt x="13335" y="21908"/>
                  <a:pt x="12383" y="33338"/>
                  <a:pt x="12383" y="43815"/>
                </a:cubicBezTo>
                <a:cubicBezTo>
                  <a:pt x="12383" y="1291590"/>
                  <a:pt x="12383" y="2539365"/>
                  <a:pt x="12383" y="3788093"/>
                </a:cubicBezTo>
                <a:cubicBezTo>
                  <a:pt x="12383" y="3804285"/>
                  <a:pt x="12383" y="3819525"/>
                  <a:pt x="12383" y="3835718"/>
                </a:cubicBezTo>
                <a:cubicBezTo>
                  <a:pt x="8573" y="3836670"/>
                  <a:pt x="3810" y="3835718"/>
                  <a:pt x="0" y="3835718"/>
                </a:cubicBezTo>
                <a:close/>
              </a:path>
            </a:pathLst>
          </a:custGeom>
          <a:solidFill>
            <a:srgbClr val="C3C3C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 name="Google Shape;28;p52"/>
          <p:cNvSpPr/>
          <p:nvPr/>
        </p:nvSpPr>
        <p:spPr>
          <a:xfrm>
            <a:off x="11978391" y="793297"/>
            <a:ext cx="52330" cy="39762"/>
          </a:xfrm>
          <a:custGeom>
            <a:rect b="b" l="l" r="r" t="t"/>
            <a:pathLst>
              <a:path extrusionOk="0" h="29673" w="39052">
                <a:moveTo>
                  <a:pt x="39053" y="15313"/>
                </a:moveTo>
                <a:cubicBezTo>
                  <a:pt x="28575" y="21980"/>
                  <a:pt x="20955" y="30553"/>
                  <a:pt x="15240" y="29600"/>
                </a:cubicBezTo>
                <a:cubicBezTo>
                  <a:pt x="9525" y="28648"/>
                  <a:pt x="4763" y="19123"/>
                  <a:pt x="0" y="14360"/>
                </a:cubicBezTo>
                <a:cubicBezTo>
                  <a:pt x="5715" y="9598"/>
                  <a:pt x="10478" y="73"/>
                  <a:pt x="17145" y="73"/>
                </a:cubicBezTo>
                <a:cubicBezTo>
                  <a:pt x="21908" y="-880"/>
                  <a:pt x="28575" y="7693"/>
                  <a:pt x="39053" y="15313"/>
                </a:cubicBezTo>
                <a:close/>
              </a:path>
            </a:pathLst>
          </a:custGeom>
          <a:solidFill>
            <a:srgbClr val="727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 name="Google Shape;29;p52"/>
          <p:cNvSpPr/>
          <p:nvPr/>
        </p:nvSpPr>
        <p:spPr>
          <a:xfrm>
            <a:off x="11978391" y="716812"/>
            <a:ext cx="52330" cy="39675"/>
          </a:xfrm>
          <a:custGeom>
            <a:rect b="b" l="l" r="r" t="t"/>
            <a:pathLst>
              <a:path extrusionOk="0" h="29608" w="39052">
                <a:moveTo>
                  <a:pt x="39053" y="16193"/>
                </a:moveTo>
                <a:cubicBezTo>
                  <a:pt x="27623" y="22860"/>
                  <a:pt x="20955" y="30480"/>
                  <a:pt x="15240" y="29528"/>
                </a:cubicBezTo>
                <a:cubicBezTo>
                  <a:pt x="9525" y="28575"/>
                  <a:pt x="4763" y="19050"/>
                  <a:pt x="0" y="14288"/>
                </a:cubicBezTo>
                <a:cubicBezTo>
                  <a:pt x="5715" y="9525"/>
                  <a:pt x="11430" y="953"/>
                  <a:pt x="17145" y="0"/>
                </a:cubicBezTo>
                <a:cubicBezTo>
                  <a:pt x="21908" y="0"/>
                  <a:pt x="28575" y="8573"/>
                  <a:pt x="39053" y="16193"/>
                </a:cubicBezTo>
                <a:close/>
              </a:path>
            </a:pathLst>
          </a:custGeom>
          <a:solidFill>
            <a:srgbClr val="727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 name="Google Shape;30;p52"/>
          <p:cNvSpPr/>
          <p:nvPr/>
        </p:nvSpPr>
        <p:spPr>
          <a:xfrm>
            <a:off x="11978391" y="641508"/>
            <a:ext cx="52330" cy="40950"/>
          </a:xfrm>
          <a:custGeom>
            <a:rect b="b" l="l" r="r" t="t"/>
            <a:pathLst>
              <a:path extrusionOk="0" h="30560" w="39052">
                <a:moveTo>
                  <a:pt x="39053" y="16192"/>
                </a:moveTo>
                <a:cubicBezTo>
                  <a:pt x="27623" y="23813"/>
                  <a:pt x="20955" y="31433"/>
                  <a:pt x="15240" y="30480"/>
                </a:cubicBezTo>
                <a:cubicBezTo>
                  <a:pt x="9525" y="29528"/>
                  <a:pt x="4763" y="20003"/>
                  <a:pt x="0" y="14288"/>
                </a:cubicBezTo>
                <a:cubicBezTo>
                  <a:pt x="5715" y="9525"/>
                  <a:pt x="11430" y="0"/>
                  <a:pt x="17145" y="0"/>
                </a:cubicBezTo>
                <a:cubicBezTo>
                  <a:pt x="21908" y="0"/>
                  <a:pt x="28575" y="8573"/>
                  <a:pt x="39053" y="16192"/>
                </a:cubicBezTo>
                <a:close/>
              </a:path>
            </a:pathLst>
          </a:custGeom>
          <a:solidFill>
            <a:srgbClr val="727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 name="Google Shape;31;p52"/>
          <p:cNvSpPr/>
          <p:nvPr/>
        </p:nvSpPr>
        <p:spPr>
          <a:xfrm rot="-5400000">
            <a:off x="520974" y="680341"/>
            <a:ext cx="177086" cy="197951"/>
          </a:xfrm>
          <a:custGeom>
            <a:rect b="b" l="l" r="r" t="t"/>
            <a:pathLst>
              <a:path extrusionOk="0" h="310512" w="277782">
                <a:moveTo>
                  <a:pt x="277782" y="171626"/>
                </a:moveTo>
                <a:cubicBezTo>
                  <a:pt x="277782" y="177779"/>
                  <a:pt x="275484" y="183931"/>
                  <a:pt x="270887" y="188691"/>
                </a:cubicBezTo>
                <a:lnTo>
                  <a:pt x="156257" y="303321"/>
                </a:lnTo>
                <a:cubicBezTo>
                  <a:pt x="146666" y="312909"/>
                  <a:pt x="131117" y="312909"/>
                  <a:pt x="121525" y="303321"/>
                </a:cubicBezTo>
                <a:lnTo>
                  <a:pt x="6895" y="188691"/>
                </a:lnTo>
                <a:cubicBezTo>
                  <a:pt x="-2529" y="178933"/>
                  <a:pt x="-2259" y="163382"/>
                  <a:pt x="7498" y="153957"/>
                </a:cubicBezTo>
                <a:cubicBezTo>
                  <a:pt x="17018" y="144765"/>
                  <a:pt x="32108" y="144765"/>
                  <a:pt x="41628" y="153957"/>
                </a:cubicBezTo>
                <a:lnTo>
                  <a:pt x="114328" y="226658"/>
                </a:lnTo>
                <a:lnTo>
                  <a:pt x="114328" y="0"/>
                </a:lnTo>
                <a:lnTo>
                  <a:pt x="163455" y="0"/>
                </a:lnTo>
                <a:lnTo>
                  <a:pt x="163455" y="226658"/>
                </a:lnTo>
                <a:lnTo>
                  <a:pt x="236154" y="153957"/>
                </a:lnTo>
                <a:cubicBezTo>
                  <a:pt x="245913" y="144533"/>
                  <a:pt x="261463" y="144804"/>
                  <a:pt x="270887" y="154561"/>
                </a:cubicBezTo>
                <a:cubicBezTo>
                  <a:pt x="275484" y="159321"/>
                  <a:pt x="277782" y="165473"/>
                  <a:pt x="277782" y="171626"/>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 name="Google Shape;32;p52"/>
          <p:cNvSpPr/>
          <p:nvPr/>
        </p:nvSpPr>
        <p:spPr>
          <a:xfrm rot="5400000">
            <a:off x="206813" y="680338"/>
            <a:ext cx="177086" cy="197951"/>
          </a:xfrm>
          <a:custGeom>
            <a:rect b="b" l="l" r="r" t="t"/>
            <a:pathLst>
              <a:path extrusionOk="0" h="310512" w="277782">
                <a:moveTo>
                  <a:pt x="277782" y="171626"/>
                </a:moveTo>
                <a:cubicBezTo>
                  <a:pt x="277782" y="177779"/>
                  <a:pt x="275484" y="183931"/>
                  <a:pt x="270887" y="188691"/>
                </a:cubicBezTo>
                <a:lnTo>
                  <a:pt x="156257" y="303321"/>
                </a:lnTo>
                <a:cubicBezTo>
                  <a:pt x="146666" y="312909"/>
                  <a:pt x="131117" y="312909"/>
                  <a:pt x="121525" y="303321"/>
                </a:cubicBezTo>
                <a:lnTo>
                  <a:pt x="6895" y="188691"/>
                </a:lnTo>
                <a:cubicBezTo>
                  <a:pt x="-2529" y="178933"/>
                  <a:pt x="-2259" y="163382"/>
                  <a:pt x="7498" y="153957"/>
                </a:cubicBezTo>
                <a:cubicBezTo>
                  <a:pt x="17018" y="144765"/>
                  <a:pt x="32108" y="144765"/>
                  <a:pt x="41628" y="153957"/>
                </a:cubicBezTo>
                <a:lnTo>
                  <a:pt x="114328" y="226658"/>
                </a:lnTo>
                <a:lnTo>
                  <a:pt x="114328" y="0"/>
                </a:lnTo>
                <a:lnTo>
                  <a:pt x="163455" y="0"/>
                </a:lnTo>
                <a:lnTo>
                  <a:pt x="163455" y="226658"/>
                </a:lnTo>
                <a:lnTo>
                  <a:pt x="236154" y="153957"/>
                </a:lnTo>
                <a:cubicBezTo>
                  <a:pt x="245913" y="144533"/>
                  <a:pt x="261463" y="144804"/>
                  <a:pt x="270887" y="154561"/>
                </a:cubicBezTo>
                <a:cubicBezTo>
                  <a:pt x="275484" y="159321"/>
                  <a:pt x="277782" y="165473"/>
                  <a:pt x="277782" y="171626"/>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 name="Google Shape;33;p52"/>
          <p:cNvSpPr/>
          <p:nvPr/>
        </p:nvSpPr>
        <p:spPr>
          <a:xfrm>
            <a:off x="2428347" y="3914096"/>
            <a:ext cx="7335300" cy="537900"/>
          </a:xfrm>
          <a:prstGeom prst="roundRect">
            <a:avLst>
              <a:gd fmla="val 50000" name="adj"/>
            </a:avLst>
          </a:prstGeom>
          <a:solidFill>
            <a:srgbClr val="FFFFFF"/>
          </a:solidFill>
          <a:ln>
            <a:noFill/>
          </a:ln>
          <a:effectLst>
            <a:outerShdw blurRad="127000" rotWithShape="0" algn="ctr">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descr="Magnifying glass with solid fill" id="34" name="Google Shape;34;p52"/>
          <p:cNvSpPr/>
          <p:nvPr/>
        </p:nvSpPr>
        <p:spPr>
          <a:xfrm>
            <a:off x="2673098" y="4073422"/>
            <a:ext cx="266918" cy="267128"/>
          </a:xfrm>
          <a:custGeom>
            <a:rect b="b" l="l" r="r" t="t"/>
            <a:pathLst>
              <a:path extrusionOk="0" h="752474" w="751881">
                <a:moveTo>
                  <a:pt x="732473" y="638175"/>
                </a:moveTo>
                <a:lnTo>
                  <a:pt x="613410" y="519112"/>
                </a:lnTo>
                <a:cubicBezTo>
                  <a:pt x="597218" y="502920"/>
                  <a:pt x="575310" y="497205"/>
                  <a:pt x="554355" y="501015"/>
                </a:cubicBezTo>
                <a:lnTo>
                  <a:pt x="512445" y="459105"/>
                </a:lnTo>
                <a:cubicBezTo>
                  <a:pt x="549593" y="411480"/>
                  <a:pt x="571500" y="350520"/>
                  <a:pt x="571500" y="285750"/>
                </a:cubicBezTo>
                <a:cubicBezTo>
                  <a:pt x="571500" y="128588"/>
                  <a:pt x="442912" y="0"/>
                  <a:pt x="285750" y="0"/>
                </a:cubicBezTo>
                <a:cubicBezTo>
                  <a:pt x="128588" y="0"/>
                  <a:pt x="0" y="128588"/>
                  <a:pt x="0" y="285750"/>
                </a:cubicBezTo>
                <a:cubicBezTo>
                  <a:pt x="0" y="442912"/>
                  <a:pt x="128588" y="571500"/>
                  <a:pt x="285750" y="571500"/>
                </a:cubicBezTo>
                <a:cubicBezTo>
                  <a:pt x="350520" y="571500"/>
                  <a:pt x="410528" y="549593"/>
                  <a:pt x="459105" y="512445"/>
                </a:cubicBezTo>
                <a:lnTo>
                  <a:pt x="501015" y="554355"/>
                </a:lnTo>
                <a:cubicBezTo>
                  <a:pt x="497205" y="575310"/>
                  <a:pt x="502920" y="597218"/>
                  <a:pt x="519112" y="613410"/>
                </a:cubicBezTo>
                <a:lnTo>
                  <a:pt x="638175" y="732473"/>
                </a:lnTo>
                <a:cubicBezTo>
                  <a:pt x="651510" y="745808"/>
                  <a:pt x="668655" y="752475"/>
                  <a:pt x="685800" y="752475"/>
                </a:cubicBezTo>
                <a:cubicBezTo>
                  <a:pt x="702945" y="752475"/>
                  <a:pt x="720090" y="745808"/>
                  <a:pt x="733425" y="732473"/>
                </a:cubicBezTo>
                <a:cubicBezTo>
                  <a:pt x="758190" y="705802"/>
                  <a:pt x="758190" y="663893"/>
                  <a:pt x="732473" y="638175"/>
                </a:cubicBezTo>
                <a:close/>
                <a:moveTo>
                  <a:pt x="284798" y="513398"/>
                </a:moveTo>
                <a:cubicBezTo>
                  <a:pt x="159067" y="513398"/>
                  <a:pt x="56197" y="410528"/>
                  <a:pt x="56197" y="284798"/>
                </a:cubicBezTo>
                <a:cubicBezTo>
                  <a:pt x="56197" y="159067"/>
                  <a:pt x="159067" y="56197"/>
                  <a:pt x="284798" y="56197"/>
                </a:cubicBezTo>
                <a:cubicBezTo>
                  <a:pt x="410528" y="56197"/>
                  <a:pt x="513398" y="159067"/>
                  <a:pt x="513398" y="284798"/>
                </a:cubicBezTo>
                <a:cubicBezTo>
                  <a:pt x="513398" y="410528"/>
                  <a:pt x="410528" y="513398"/>
                  <a:pt x="284798" y="513398"/>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p:txBody>
      </p:sp>
      <p:grpSp>
        <p:nvGrpSpPr>
          <p:cNvPr id="35" name="Google Shape;35;p52"/>
          <p:cNvGrpSpPr/>
          <p:nvPr/>
        </p:nvGrpSpPr>
        <p:grpSpPr>
          <a:xfrm>
            <a:off x="9380922" y="4047351"/>
            <a:ext cx="149604" cy="293698"/>
            <a:chOff x="9949398" y="2089191"/>
            <a:chExt cx="854393" cy="1677317"/>
          </a:xfrm>
        </p:grpSpPr>
        <p:sp>
          <p:nvSpPr>
            <p:cNvPr id="36" name="Google Shape;36;p52"/>
            <p:cNvSpPr/>
            <p:nvPr/>
          </p:nvSpPr>
          <p:spPr>
            <a:xfrm>
              <a:off x="10312609" y="3353408"/>
              <a:ext cx="127500" cy="413100"/>
            </a:xfrm>
            <a:prstGeom prst="roundRect">
              <a:avLst>
                <a:gd fmla="val 50000" name="adj"/>
              </a:avLst>
            </a:prstGeom>
            <a:solidFill>
              <a:srgbClr val="34A85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7" name="Google Shape;37;p52"/>
            <p:cNvSpPr/>
            <p:nvPr/>
          </p:nvSpPr>
          <p:spPr>
            <a:xfrm>
              <a:off x="10149233" y="2089191"/>
              <a:ext cx="454200" cy="1077900"/>
            </a:xfrm>
            <a:prstGeom prst="roundRect">
              <a:avLst>
                <a:gd fmla="val 50000" name="adj"/>
              </a:avLst>
            </a:prstGeom>
            <a:solidFill>
              <a:srgbClr val="4285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 name="Google Shape;38;p52"/>
            <p:cNvSpPr/>
            <p:nvPr/>
          </p:nvSpPr>
          <p:spPr>
            <a:xfrm>
              <a:off x="9949398" y="2759073"/>
              <a:ext cx="854393" cy="609219"/>
            </a:xfrm>
            <a:custGeom>
              <a:rect b="b" l="l" r="r" t="t"/>
              <a:pathLst>
                <a:path extrusionOk="0" h="312420" w="438150">
                  <a:moveTo>
                    <a:pt x="0" y="0"/>
                  </a:moveTo>
                  <a:lnTo>
                    <a:pt x="57150" y="0"/>
                  </a:lnTo>
                  <a:lnTo>
                    <a:pt x="57150" y="95250"/>
                  </a:lnTo>
                  <a:cubicBezTo>
                    <a:pt x="57150" y="184785"/>
                    <a:pt x="129540" y="257175"/>
                    <a:pt x="219075" y="257175"/>
                  </a:cubicBezTo>
                  <a:cubicBezTo>
                    <a:pt x="308610" y="257175"/>
                    <a:pt x="381000" y="184785"/>
                    <a:pt x="381000" y="95250"/>
                  </a:cubicBezTo>
                  <a:lnTo>
                    <a:pt x="381000" y="0"/>
                  </a:lnTo>
                  <a:lnTo>
                    <a:pt x="438150" y="0"/>
                  </a:lnTo>
                  <a:lnTo>
                    <a:pt x="438150" y="95250"/>
                  </a:lnTo>
                  <a:cubicBezTo>
                    <a:pt x="438150" y="206693"/>
                    <a:pt x="355283" y="298133"/>
                    <a:pt x="247650" y="312420"/>
                  </a:cubicBezTo>
                  <a:lnTo>
                    <a:pt x="190500" y="312420"/>
                  </a:lnTo>
                  <a:cubicBezTo>
                    <a:pt x="82868" y="298133"/>
                    <a:pt x="0" y="206693"/>
                    <a:pt x="0" y="95250"/>
                  </a:cubicBezTo>
                  <a:lnTo>
                    <a:pt x="0" y="0"/>
                  </a:lnTo>
                  <a:close/>
                </a:path>
              </a:pathLst>
            </a:custGeom>
            <a:gradFill>
              <a:gsLst>
                <a:gs pos="0">
                  <a:srgbClr val="FBBC05"/>
                </a:gs>
                <a:gs pos="25000">
                  <a:srgbClr val="EA4335"/>
                </a:gs>
                <a:gs pos="100000">
                  <a:srgbClr val="EA4335"/>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9" name="Google Shape;39;p52"/>
          <p:cNvGrpSpPr/>
          <p:nvPr/>
        </p:nvGrpSpPr>
        <p:grpSpPr>
          <a:xfrm>
            <a:off x="11567160" y="612648"/>
            <a:ext cx="265973" cy="265973"/>
            <a:chOff x="8610600" y="-211873"/>
            <a:chExt cx="313500" cy="313500"/>
          </a:xfrm>
        </p:grpSpPr>
        <p:sp>
          <p:nvSpPr>
            <p:cNvPr id="40" name="Google Shape;40;p52"/>
            <p:cNvSpPr/>
            <p:nvPr/>
          </p:nvSpPr>
          <p:spPr>
            <a:xfrm>
              <a:off x="8610600" y="-211873"/>
              <a:ext cx="313500" cy="313500"/>
            </a:xfrm>
            <a:prstGeom prst="ellipse">
              <a:avLst/>
            </a:prstGeom>
            <a:solidFill>
              <a:srgbClr val="6363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 name="Google Shape;41;p52"/>
            <p:cNvGrpSpPr/>
            <p:nvPr/>
          </p:nvGrpSpPr>
          <p:grpSpPr>
            <a:xfrm>
              <a:off x="8677894" y="-144833"/>
              <a:ext cx="180008" cy="191321"/>
              <a:chOff x="5145275" y="1056950"/>
              <a:chExt cx="212800" cy="226175"/>
            </a:xfrm>
          </p:grpSpPr>
          <p:sp>
            <p:nvSpPr>
              <p:cNvPr id="42" name="Google Shape;42;p52"/>
              <p:cNvSpPr/>
              <p:nvPr/>
            </p:nvSpPr>
            <p:spPr>
              <a:xfrm>
                <a:off x="5198375" y="1056950"/>
                <a:ext cx="106625" cy="106175"/>
              </a:xfrm>
              <a:custGeom>
                <a:rect b="b" l="l" r="r" t="t"/>
                <a:pathLst>
                  <a:path extrusionOk="0" h="4247" w="4265">
                    <a:moveTo>
                      <a:pt x="2141" y="0"/>
                    </a:moveTo>
                    <a:cubicBezTo>
                      <a:pt x="964" y="0"/>
                      <a:pt x="0" y="946"/>
                      <a:pt x="0" y="2124"/>
                    </a:cubicBezTo>
                    <a:cubicBezTo>
                      <a:pt x="0" y="3301"/>
                      <a:pt x="964" y="4247"/>
                      <a:pt x="2141" y="4247"/>
                    </a:cubicBezTo>
                    <a:cubicBezTo>
                      <a:pt x="3319" y="4247"/>
                      <a:pt x="4265" y="3301"/>
                      <a:pt x="4265" y="2124"/>
                    </a:cubicBezTo>
                    <a:cubicBezTo>
                      <a:pt x="4265" y="946"/>
                      <a:pt x="3319" y="0"/>
                      <a:pt x="21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2"/>
              <p:cNvSpPr/>
              <p:nvPr/>
            </p:nvSpPr>
            <p:spPr>
              <a:xfrm>
                <a:off x="5145275" y="1176500"/>
                <a:ext cx="212800" cy="106625"/>
              </a:xfrm>
              <a:custGeom>
                <a:rect b="b" l="l" r="r" t="t"/>
                <a:pathLst>
                  <a:path extrusionOk="0" h="4265" w="8512">
                    <a:moveTo>
                      <a:pt x="4265" y="0"/>
                    </a:moveTo>
                    <a:cubicBezTo>
                      <a:pt x="3677" y="0"/>
                      <a:pt x="3088" y="107"/>
                      <a:pt x="2499" y="268"/>
                    </a:cubicBezTo>
                    <a:cubicBezTo>
                      <a:pt x="1767" y="482"/>
                      <a:pt x="1018" y="857"/>
                      <a:pt x="429" y="1285"/>
                    </a:cubicBezTo>
                    <a:cubicBezTo>
                      <a:pt x="162" y="1499"/>
                      <a:pt x="1" y="1820"/>
                      <a:pt x="1" y="2141"/>
                    </a:cubicBezTo>
                    <a:lnTo>
                      <a:pt x="1" y="4264"/>
                    </a:lnTo>
                    <a:lnTo>
                      <a:pt x="8512" y="4264"/>
                    </a:lnTo>
                    <a:lnTo>
                      <a:pt x="8512" y="2141"/>
                    </a:lnTo>
                    <a:cubicBezTo>
                      <a:pt x="8512" y="1820"/>
                      <a:pt x="8351" y="1499"/>
                      <a:pt x="8084" y="1285"/>
                    </a:cubicBezTo>
                    <a:cubicBezTo>
                      <a:pt x="7513" y="803"/>
                      <a:pt x="6763" y="482"/>
                      <a:pt x="6014" y="268"/>
                    </a:cubicBezTo>
                    <a:cubicBezTo>
                      <a:pt x="5497" y="107"/>
                      <a:pt x="4890" y="0"/>
                      <a:pt x="42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4" name="Google Shape;44;p52"/>
          <p:cNvSpPr txBox="1"/>
          <p:nvPr>
            <p:ph type="title"/>
          </p:nvPr>
        </p:nvSpPr>
        <p:spPr>
          <a:xfrm>
            <a:off x="415600" y="1279170"/>
            <a:ext cx="11360700" cy="24384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7000"/>
              <a:buNone/>
              <a:defRPr sz="7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45" name="Google Shape;45;p52"/>
          <p:cNvSpPr txBox="1"/>
          <p:nvPr>
            <p:ph idx="1" type="subTitle"/>
          </p:nvPr>
        </p:nvSpPr>
        <p:spPr>
          <a:xfrm>
            <a:off x="3111225" y="3884225"/>
            <a:ext cx="6105600" cy="5379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rgbClr val="000000"/>
              </a:buClr>
              <a:buSzPts val="1900"/>
              <a:buFont typeface="Arial"/>
              <a:buNone/>
              <a:defRPr sz="1400">
                <a:solidFill>
                  <a:srgbClr val="595959"/>
                </a:solidFill>
              </a:defRPr>
            </a:lvl1pPr>
            <a:lvl2pPr lvl="1" algn="l">
              <a:lnSpc>
                <a:spcPct val="115000"/>
              </a:lnSpc>
              <a:spcBef>
                <a:spcPts val="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
        <p:nvSpPr>
          <p:cNvPr id="46" name="Google Shape;46;p52"/>
          <p:cNvSpPr txBox="1"/>
          <p:nvPr/>
        </p:nvSpPr>
        <p:spPr>
          <a:xfrm>
            <a:off x="5306100" y="6546375"/>
            <a:ext cx="1579800" cy="37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2"/>
                </a:solidFill>
                <a:latin typeface="Roboto"/>
                <a:ea typeface="Roboto"/>
                <a:cs typeface="Roboto"/>
                <a:sym typeface="Roboto"/>
              </a:rPr>
              <a:t>slidesmania.com</a:t>
            </a:r>
            <a:endParaRPr b="0" i="0" sz="1200" u="none" cap="none" strike="noStrike">
              <a:solidFill>
                <a:schemeClr val="lt2"/>
              </a:solidFill>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cent Tabs">
  <p:cSld name="CUSTOM_18">
    <p:spTree>
      <p:nvGrpSpPr>
        <p:cNvPr id="47" name="Shape 47"/>
        <p:cNvGrpSpPr/>
        <p:nvPr/>
      </p:nvGrpSpPr>
      <p:grpSpPr>
        <a:xfrm>
          <a:off x="0" y="0"/>
          <a:ext cx="0" cy="0"/>
          <a:chOff x="0" y="0"/>
          <a:chExt cx="0" cy="0"/>
        </a:xfrm>
      </p:grpSpPr>
      <p:sp>
        <p:nvSpPr>
          <p:cNvPr id="48" name="Google Shape;48;p53"/>
          <p:cNvSpPr/>
          <p:nvPr/>
        </p:nvSpPr>
        <p:spPr>
          <a:xfrm>
            <a:off x="0" y="89535"/>
            <a:ext cx="12192000" cy="6768465"/>
          </a:xfrm>
          <a:custGeom>
            <a:rect b="b" l="l" r="r" t="t"/>
            <a:pathLst>
              <a:path extrusionOk="0" h="6768465" w="12192000">
                <a:moveTo>
                  <a:pt x="12191997" y="382102"/>
                </a:moveTo>
                <a:cubicBezTo>
                  <a:pt x="12191998" y="2510890"/>
                  <a:pt x="12191999" y="4639677"/>
                  <a:pt x="12192000" y="6768465"/>
                </a:cubicBezTo>
                <a:lnTo>
                  <a:pt x="0" y="6768465"/>
                </a:lnTo>
                <a:lnTo>
                  <a:pt x="1902" y="382905"/>
                </a:lnTo>
                <a:lnTo>
                  <a:pt x="765807" y="381952"/>
                </a:lnTo>
                <a:cubicBezTo>
                  <a:pt x="845817" y="381952"/>
                  <a:pt x="878202" y="349567"/>
                  <a:pt x="878202" y="270510"/>
                </a:cubicBezTo>
                <a:lnTo>
                  <a:pt x="878202" y="99060"/>
                </a:lnTo>
                <a:cubicBezTo>
                  <a:pt x="878202" y="37147"/>
                  <a:pt x="915350" y="0"/>
                  <a:pt x="975357" y="0"/>
                </a:cubicBezTo>
                <a:lnTo>
                  <a:pt x="3478527" y="0"/>
                </a:lnTo>
                <a:cubicBezTo>
                  <a:pt x="3536630" y="0"/>
                  <a:pt x="3573777" y="38100"/>
                  <a:pt x="3574730" y="97155"/>
                </a:cubicBezTo>
                <a:lnTo>
                  <a:pt x="3574730" y="274320"/>
                </a:lnTo>
                <a:cubicBezTo>
                  <a:pt x="3574730" y="349567"/>
                  <a:pt x="3608067" y="382905"/>
                  <a:pt x="3682362" y="382905"/>
                </a:cubicBezTo>
                <a:lnTo>
                  <a:pt x="6407465" y="382905"/>
                </a:lnTo>
                <a:lnTo>
                  <a:pt x="9047795" y="382905"/>
                </a:lnTo>
                <a:cubicBezTo>
                  <a:pt x="9058272" y="382905"/>
                  <a:pt x="9069702" y="383857"/>
                  <a:pt x="9081132" y="383857"/>
                </a:cubicBezTo>
                <a:lnTo>
                  <a:pt x="9081132" y="382102"/>
                </a:lnTo>
                <a:lnTo>
                  <a:pt x="12191997" y="3821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9" name="Google Shape;49;p53"/>
          <p:cNvSpPr/>
          <p:nvPr/>
        </p:nvSpPr>
        <p:spPr>
          <a:xfrm flipH="1" rot="8100000">
            <a:off x="3312184" y="191568"/>
            <a:ext cx="145786" cy="145786"/>
          </a:xfrm>
          <a:custGeom>
            <a:rect b="b" l="l" r="r" t="t"/>
            <a:pathLst>
              <a:path extrusionOk="0" h="1472666" w="1472666">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0" name="Google Shape;50;p53"/>
          <p:cNvSpPr/>
          <p:nvPr/>
        </p:nvSpPr>
        <p:spPr>
          <a:xfrm>
            <a:off x="-1" y="81915"/>
            <a:ext cx="12192001" cy="6776085"/>
          </a:xfrm>
          <a:custGeom>
            <a:rect b="b" l="l" r="r" t="t"/>
            <a:pathLst>
              <a:path extrusionOk="0" h="6776085" w="12192001">
                <a:moveTo>
                  <a:pt x="3665218" y="0"/>
                </a:moveTo>
                <a:lnTo>
                  <a:pt x="6168388" y="0"/>
                </a:lnTo>
                <a:cubicBezTo>
                  <a:pt x="6226491" y="0"/>
                  <a:pt x="6263638" y="38100"/>
                  <a:pt x="6264591" y="97155"/>
                </a:cubicBezTo>
                <a:lnTo>
                  <a:pt x="6264591" y="274320"/>
                </a:lnTo>
                <a:cubicBezTo>
                  <a:pt x="6264591" y="349567"/>
                  <a:pt x="6297928" y="382905"/>
                  <a:pt x="6372223" y="382905"/>
                </a:cubicBezTo>
                <a:lnTo>
                  <a:pt x="12192001" y="382102"/>
                </a:lnTo>
                <a:lnTo>
                  <a:pt x="12192001" y="6768465"/>
                </a:lnTo>
                <a:lnTo>
                  <a:pt x="0" y="6776085"/>
                </a:lnTo>
                <a:lnTo>
                  <a:pt x="0" y="391614"/>
                </a:lnTo>
                <a:lnTo>
                  <a:pt x="3455668" y="381952"/>
                </a:lnTo>
                <a:cubicBezTo>
                  <a:pt x="3535678" y="381952"/>
                  <a:pt x="3568063" y="349567"/>
                  <a:pt x="3568063" y="270510"/>
                </a:cubicBezTo>
                <a:lnTo>
                  <a:pt x="3568063" y="99060"/>
                </a:lnTo>
                <a:cubicBezTo>
                  <a:pt x="3568063" y="37147"/>
                  <a:pt x="3605211" y="0"/>
                  <a:pt x="3665218"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51" name="Google Shape;51;p53"/>
          <p:cNvGrpSpPr/>
          <p:nvPr/>
        </p:nvGrpSpPr>
        <p:grpSpPr>
          <a:xfrm>
            <a:off x="116973" y="202172"/>
            <a:ext cx="653367" cy="145697"/>
            <a:chOff x="5810250" y="3367087"/>
            <a:chExt cx="572476" cy="127659"/>
          </a:xfrm>
        </p:grpSpPr>
        <p:sp>
          <p:nvSpPr>
            <p:cNvPr id="52" name="Google Shape;52;p53"/>
            <p:cNvSpPr/>
            <p:nvPr/>
          </p:nvSpPr>
          <p:spPr>
            <a:xfrm>
              <a:off x="6032158" y="3367087"/>
              <a:ext cx="126733" cy="127659"/>
            </a:xfrm>
            <a:custGeom>
              <a:rect b="b" l="l" r="r" t="t"/>
              <a:pathLst>
                <a:path extrusionOk="0" h="127659" w="126733">
                  <a:moveTo>
                    <a:pt x="64794" y="0"/>
                  </a:moveTo>
                  <a:cubicBezTo>
                    <a:pt x="103846" y="0"/>
                    <a:pt x="127659" y="23813"/>
                    <a:pt x="126706" y="62865"/>
                  </a:cubicBezTo>
                  <a:cubicBezTo>
                    <a:pt x="126706" y="101918"/>
                    <a:pt x="100036" y="128588"/>
                    <a:pt x="61936" y="127635"/>
                  </a:cubicBezTo>
                  <a:cubicBezTo>
                    <a:pt x="26694" y="126683"/>
                    <a:pt x="-929" y="98108"/>
                    <a:pt x="24" y="61913"/>
                  </a:cubicBezTo>
                  <a:cubicBezTo>
                    <a:pt x="976" y="23813"/>
                    <a:pt x="26694" y="0"/>
                    <a:pt x="64794" y="0"/>
                  </a:cubicBezTo>
                  <a:close/>
                </a:path>
              </a:pathLst>
            </a:custGeom>
            <a:solidFill>
              <a:srgbClr val="FFC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 name="Google Shape;53;p53"/>
            <p:cNvSpPr/>
            <p:nvPr/>
          </p:nvSpPr>
          <p:spPr>
            <a:xfrm>
              <a:off x="5810250" y="3368039"/>
              <a:ext cx="122895" cy="122898"/>
            </a:xfrm>
            <a:custGeom>
              <a:rect b="b" l="l" r="r" t="t"/>
              <a:pathLst>
                <a:path extrusionOk="0" h="122898" w="122895">
                  <a:moveTo>
                    <a:pt x="0" y="60960"/>
                  </a:moveTo>
                  <a:cubicBezTo>
                    <a:pt x="0" y="27623"/>
                    <a:pt x="27623" y="0"/>
                    <a:pt x="60008" y="0"/>
                  </a:cubicBezTo>
                  <a:cubicBezTo>
                    <a:pt x="95250" y="953"/>
                    <a:pt x="123825" y="30480"/>
                    <a:pt x="122873" y="65723"/>
                  </a:cubicBezTo>
                  <a:cubicBezTo>
                    <a:pt x="121920" y="98108"/>
                    <a:pt x="93345" y="123825"/>
                    <a:pt x="59055" y="122873"/>
                  </a:cubicBezTo>
                  <a:cubicBezTo>
                    <a:pt x="25718" y="122873"/>
                    <a:pt x="0" y="95250"/>
                    <a:pt x="0" y="60960"/>
                  </a:cubicBezTo>
                  <a:close/>
                </a:path>
              </a:pathLst>
            </a:cu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 name="Google Shape;54;p53"/>
            <p:cNvSpPr/>
            <p:nvPr/>
          </p:nvSpPr>
          <p:spPr>
            <a:xfrm>
              <a:off x="6259805" y="3368039"/>
              <a:ext cx="122921" cy="122898"/>
            </a:xfrm>
            <a:custGeom>
              <a:rect b="b" l="l" r="r" t="t"/>
              <a:pathLst>
                <a:path extrusionOk="0" h="122898" w="122921">
                  <a:moveTo>
                    <a:pt x="58127" y="122873"/>
                  </a:moveTo>
                  <a:cubicBezTo>
                    <a:pt x="25742" y="121920"/>
                    <a:pt x="-928" y="93345"/>
                    <a:pt x="25" y="60008"/>
                  </a:cubicBezTo>
                  <a:cubicBezTo>
                    <a:pt x="977" y="25718"/>
                    <a:pt x="27647" y="0"/>
                    <a:pt x="61937" y="0"/>
                  </a:cubicBezTo>
                  <a:cubicBezTo>
                    <a:pt x="97180" y="0"/>
                    <a:pt x="123850" y="28575"/>
                    <a:pt x="122897" y="62865"/>
                  </a:cubicBezTo>
                  <a:cubicBezTo>
                    <a:pt x="121945" y="98108"/>
                    <a:pt x="94322" y="123825"/>
                    <a:pt x="58127" y="122873"/>
                  </a:cubicBezTo>
                  <a:close/>
                </a:path>
              </a:pathLst>
            </a:custGeom>
            <a:solidFill>
              <a:srgbClr val="70AD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5" name="Google Shape;55;p53"/>
          <p:cNvSpPr/>
          <p:nvPr/>
        </p:nvSpPr>
        <p:spPr>
          <a:xfrm flipH="1" rot="10714074">
            <a:off x="6427435" y="202021"/>
            <a:ext cx="147313" cy="147313"/>
          </a:xfrm>
          <a:custGeom>
            <a:rect b="b" l="l" r="r" t="t"/>
            <a:pathLst>
              <a:path extrusionOk="0" h="1472666" w="1472666">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6" name="Google Shape;56;p53"/>
          <p:cNvSpPr/>
          <p:nvPr/>
        </p:nvSpPr>
        <p:spPr>
          <a:xfrm>
            <a:off x="1275347" y="582328"/>
            <a:ext cx="10152000" cy="360000"/>
          </a:xfrm>
          <a:prstGeom prst="roundRect">
            <a:avLst>
              <a:gd fmla="val 50000" name="adj"/>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cxnSp>
        <p:nvCxnSpPr>
          <p:cNvPr id="57" name="Google Shape;57;p53"/>
          <p:cNvCxnSpPr/>
          <p:nvPr/>
        </p:nvCxnSpPr>
        <p:spPr>
          <a:xfrm>
            <a:off x="0" y="1036320"/>
            <a:ext cx="12192000" cy="0"/>
          </a:xfrm>
          <a:prstGeom prst="straightConnector1">
            <a:avLst/>
          </a:prstGeom>
          <a:noFill/>
          <a:ln cap="flat" cmpd="sng" w="9525">
            <a:solidFill>
              <a:srgbClr val="BFBFBF"/>
            </a:solidFill>
            <a:prstDash val="solid"/>
            <a:miter lim="800000"/>
            <a:headEnd len="sm" w="sm" type="none"/>
            <a:tailEnd len="sm" w="sm" type="none"/>
          </a:ln>
        </p:spPr>
      </p:cxnSp>
      <p:sp>
        <p:nvSpPr>
          <p:cNvPr id="58" name="Google Shape;58;p53"/>
          <p:cNvSpPr/>
          <p:nvPr/>
        </p:nvSpPr>
        <p:spPr>
          <a:xfrm>
            <a:off x="909118" y="666560"/>
            <a:ext cx="208279" cy="202230"/>
          </a:xfrm>
          <a:custGeom>
            <a:rect b="b" l="l" r="r" t="t"/>
            <a:pathLst>
              <a:path extrusionOk="0" h="144968" w="149304">
                <a:moveTo>
                  <a:pt x="111204" y="36383"/>
                </a:moveTo>
                <a:cubicBezTo>
                  <a:pt x="81677" y="11618"/>
                  <a:pt x="53102" y="12571"/>
                  <a:pt x="31194" y="36383"/>
                </a:cubicBezTo>
                <a:cubicBezTo>
                  <a:pt x="11192" y="59243"/>
                  <a:pt x="12144" y="90676"/>
                  <a:pt x="34052" y="111631"/>
                </a:cubicBezTo>
                <a:cubicBezTo>
                  <a:pt x="60722" y="138301"/>
                  <a:pt x="85487" y="133538"/>
                  <a:pt x="132159" y="90676"/>
                </a:cubicBezTo>
                <a:cubicBezTo>
                  <a:pt x="138827" y="107821"/>
                  <a:pt x="132159" y="120203"/>
                  <a:pt x="109299" y="134491"/>
                </a:cubicBezTo>
                <a:cubicBezTo>
                  <a:pt x="78819" y="152588"/>
                  <a:pt x="40719" y="146874"/>
                  <a:pt x="17859" y="120203"/>
                </a:cubicBezTo>
                <a:cubicBezTo>
                  <a:pt x="-5953" y="92581"/>
                  <a:pt x="-5953" y="52576"/>
                  <a:pt x="17859" y="24953"/>
                </a:cubicBezTo>
                <a:cubicBezTo>
                  <a:pt x="44529" y="-6479"/>
                  <a:pt x="80724" y="-8384"/>
                  <a:pt x="127397" y="20191"/>
                </a:cubicBezTo>
                <a:cubicBezTo>
                  <a:pt x="133112" y="15428"/>
                  <a:pt x="139779" y="10666"/>
                  <a:pt x="149304" y="3998"/>
                </a:cubicBezTo>
                <a:cubicBezTo>
                  <a:pt x="149304" y="24001"/>
                  <a:pt x="149304" y="41146"/>
                  <a:pt x="149304" y="59243"/>
                </a:cubicBezTo>
                <a:cubicBezTo>
                  <a:pt x="132159" y="59243"/>
                  <a:pt x="115967" y="59243"/>
                  <a:pt x="96917" y="59243"/>
                </a:cubicBezTo>
                <a:cubicBezTo>
                  <a:pt x="101679" y="51623"/>
                  <a:pt x="106442" y="44956"/>
                  <a:pt x="111204" y="36383"/>
                </a:cubicBezTo>
                <a:close/>
              </a:path>
            </a:pathLst>
          </a:custGeom>
          <a:solidFill>
            <a:srgbClr val="65656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 name="Google Shape;59;p53"/>
          <p:cNvSpPr/>
          <p:nvPr/>
        </p:nvSpPr>
        <p:spPr>
          <a:xfrm>
            <a:off x="12004357" y="1037272"/>
            <a:ext cx="12620" cy="5792571"/>
          </a:xfrm>
          <a:custGeom>
            <a:rect b="b" l="l" r="r" t="t"/>
            <a:pathLst>
              <a:path extrusionOk="0" h="3836140" w="12620">
                <a:moveTo>
                  <a:pt x="0" y="3835718"/>
                </a:moveTo>
                <a:cubicBezTo>
                  <a:pt x="0" y="3820478"/>
                  <a:pt x="953" y="3806190"/>
                  <a:pt x="953" y="3790950"/>
                </a:cubicBezTo>
                <a:cubicBezTo>
                  <a:pt x="953" y="2541270"/>
                  <a:pt x="953" y="1291590"/>
                  <a:pt x="953" y="41910"/>
                </a:cubicBezTo>
                <a:cubicBezTo>
                  <a:pt x="953" y="27623"/>
                  <a:pt x="0" y="14288"/>
                  <a:pt x="0" y="0"/>
                </a:cubicBezTo>
                <a:cubicBezTo>
                  <a:pt x="3810" y="3810"/>
                  <a:pt x="10478" y="6668"/>
                  <a:pt x="11430" y="10478"/>
                </a:cubicBezTo>
                <a:cubicBezTo>
                  <a:pt x="13335" y="21908"/>
                  <a:pt x="12383" y="33338"/>
                  <a:pt x="12383" y="43815"/>
                </a:cubicBezTo>
                <a:cubicBezTo>
                  <a:pt x="12383" y="1291590"/>
                  <a:pt x="12383" y="2539365"/>
                  <a:pt x="12383" y="3788093"/>
                </a:cubicBezTo>
                <a:cubicBezTo>
                  <a:pt x="12383" y="3804285"/>
                  <a:pt x="12383" y="3819525"/>
                  <a:pt x="12383" y="3835718"/>
                </a:cubicBezTo>
                <a:cubicBezTo>
                  <a:pt x="8573" y="3836670"/>
                  <a:pt x="3810" y="3835718"/>
                  <a:pt x="0" y="3835718"/>
                </a:cubicBezTo>
                <a:close/>
              </a:path>
            </a:pathLst>
          </a:custGeom>
          <a:solidFill>
            <a:srgbClr val="C3C3C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 name="Google Shape;60;p53"/>
          <p:cNvSpPr/>
          <p:nvPr/>
        </p:nvSpPr>
        <p:spPr>
          <a:xfrm>
            <a:off x="2324501" y="1465045"/>
            <a:ext cx="7335300" cy="537900"/>
          </a:xfrm>
          <a:prstGeom prst="roundRect">
            <a:avLst>
              <a:gd fmla="val 50000" name="adj"/>
            </a:avLst>
          </a:prstGeom>
          <a:solidFill>
            <a:srgbClr val="FFFFFF"/>
          </a:solidFill>
          <a:ln>
            <a:noFill/>
          </a:ln>
          <a:effectLst>
            <a:outerShdw blurRad="127000" rotWithShape="0" algn="ctr">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1" name="Google Shape;61;p53"/>
          <p:cNvSpPr/>
          <p:nvPr/>
        </p:nvSpPr>
        <p:spPr>
          <a:xfrm>
            <a:off x="11978391" y="793297"/>
            <a:ext cx="52330" cy="39762"/>
          </a:xfrm>
          <a:custGeom>
            <a:rect b="b" l="l" r="r" t="t"/>
            <a:pathLst>
              <a:path extrusionOk="0" h="29673" w="39052">
                <a:moveTo>
                  <a:pt x="39053" y="15313"/>
                </a:moveTo>
                <a:cubicBezTo>
                  <a:pt x="28575" y="21980"/>
                  <a:pt x="20955" y="30553"/>
                  <a:pt x="15240" y="29600"/>
                </a:cubicBezTo>
                <a:cubicBezTo>
                  <a:pt x="9525" y="28648"/>
                  <a:pt x="4763" y="19123"/>
                  <a:pt x="0" y="14360"/>
                </a:cubicBezTo>
                <a:cubicBezTo>
                  <a:pt x="5715" y="9598"/>
                  <a:pt x="10478" y="73"/>
                  <a:pt x="17145" y="73"/>
                </a:cubicBezTo>
                <a:cubicBezTo>
                  <a:pt x="21908" y="-880"/>
                  <a:pt x="28575" y="7693"/>
                  <a:pt x="39053" y="15313"/>
                </a:cubicBezTo>
                <a:close/>
              </a:path>
            </a:pathLst>
          </a:custGeom>
          <a:solidFill>
            <a:srgbClr val="727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 name="Google Shape;62;p53"/>
          <p:cNvSpPr/>
          <p:nvPr/>
        </p:nvSpPr>
        <p:spPr>
          <a:xfrm>
            <a:off x="11978391" y="716812"/>
            <a:ext cx="52330" cy="39675"/>
          </a:xfrm>
          <a:custGeom>
            <a:rect b="b" l="l" r="r" t="t"/>
            <a:pathLst>
              <a:path extrusionOk="0" h="29608" w="39052">
                <a:moveTo>
                  <a:pt x="39053" y="16193"/>
                </a:moveTo>
                <a:cubicBezTo>
                  <a:pt x="27623" y="22860"/>
                  <a:pt x="20955" y="30480"/>
                  <a:pt x="15240" y="29528"/>
                </a:cubicBezTo>
                <a:cubicBezTo>
                  <a:pt x="9525" y="28575"/>
                  <a:pt x="4763" y="19050"/>
                  <a:pt x="0" y="14288"/>
                </a:cubicBezTo>
                <a:cubicBezTo>
                  <a:pt x="5715" y="9525"/>
                  <a:pt x="11430" y="953"/>
                  <a:pt x="17145" y="0"/>
                </a:cubicBezTo>
                <a:cubicBezTo>
                  <a:pt x="21908" y="0"/>
                  <a:pt x="28575" y="8573"/>
                  <a:pt x="39053" y="16193"/>
                </a:cubicBezTo>
                <a:close/>
              </a:path>
            </a:pathLst>
          </a:custGeom>
          <a:solidFill>
            <a:srgbClr val="727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 name="Google Shape;63;p53"/>
          <p:cNvSpPr/>
          <p:nvPr/>
        </p:nvSpPr>
        <p:spPr>
          <a:xfrm>
            <a:off x="11978391" y="641508"/>
            <a:ext cx="52330" cy="40950"/>
          </a:xfrm>
          <a:custGeom>
            <a:rect b="b" l="l" r="r" t="t"/>
            <a:pathLst>
              <a:path extrusionOk="0" h="30560" w="39052">
                <a:moveTo>
                  <a:pt x="39053" y="16192"/>
                </a:moveTo>
                <a:cubicBezTo>
                  <a:pt x="27623" y="23813"/>
                  <a:pt x="20955" y="31433"/>
                  <a:pt x="15240" y="30480"/>
                </a:cubicBezTo>
                <a:cubicBezTo>
                  <a:pt x="9525" y="29528"/>
                  <a:pt x="4763" y="20003"/>
                  <a:pt x="0" y="14288"/>
                </a:cubicBezTo>
                <a:cubicBezTo>
                  <a:pt x="5715" y="9525"/>
                  <a:pt x="11430" y="0"/>
                  <a:pt x="17145" y="0"/>
                </a:cubicBezTo>
                <a:cubicBezTo>
                  <a:pt x="21908" y="0"/>
                  <a:pt x="28575" y="8573"/>
                  <a:pt x="39053" y="16192"/>
                </a:cubicBezTo>
                <a:close/>
              </a:path>
            </a:pathLst>
          </a:custGeom>
          <a:solidFill>
            <a:srgbClr val="727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 name="Google Shape;64;p53"/>
          <p:cNvSpPr/>
          <p:nvPr/>
        </p:nvSpPr>
        <p:spPr>
          <a:xfrm rot="-5400000">
            <a:off x="520974" y="680341"/>
            <a:ext cx="177086" cy="197951"/>
          </a:xfrm>
          <a:custGeom>
            <a:rect b="b" l="l" r="r" t="t"/>
            <a:pathLst>
              <a:path extrusionOk="0" h="310512" w="277782">
                <a:moveTo>
                  <a:pt x="277782" y="171626"/>
                </a:moveTo>
                <a:cubicBezTo>
                  <a:pt x="277782" y="177779"/>
                  <a:pt x="275484" y="183931"/>
                  <a:pt x="270887" y="188691"/>
                </a:cubicBezTo>
                <a:lnTo>
                  <a:pt x="156257" y="303321"/>
                </a:lnTo>
                <a:cubicBezTo>
                  <a:pt x="146666" y="312909"/>
                  <a:pt x="131117" y="312909"/>
                  <a:pt x="121525" y="303321"/>
                </a:cubicBezTo>
                <a:lnTo>
                  <a:pt x="6895" y="188691"/>
                </a:lnTo>
                <a:cubicBezTo>
                  <a:pt x="-2529" y="178933"/>
                  <a:pt x="-2259" y="163382"/>
                  <a:pt x="7498" y="153957"/>
                </a:cubicBezTo>
                <a:cubicBezTo>
                  <a:pt x="17018" y="144765"/>
                  <a:pt x="32108" y="144765"/>
                  <a:pt x="41628" y="153957"/>
                </a:cubicBezTo>
                <a:lnTo>
                  <a:pt x="114328" y="226658"/>
                </a:lnTo>
                <a:lnTo>
                  <a:pt x="114328" y="0"/>
                </a:lnTo>
                <a:lnTo>
                  <a:pt x="163455" y="0"/>
                </a:lnTo>
                <a:lnTo>
                  <a:pt x="163455" y="226658"/>
                </a:lnTo>
                <a:lnTo>
                  <a:pt x="236154" y="153957"/>
                </a:lnTo>
                <a:cubicBezTo>
                  <a:pt x="245913" y="144533"/>
                  <a:pt x="261463" y="144804"/>
                  <a:pt x="270887" y="154561"/>
                </a:cubicBezTo>
                <a:cubicBezTo>
                  <a:pt x="275484" y="159321"/>
                  <a:pt x="277782" y="165473"/>
                  <a:pt x="277782" y="171626"/>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 name="Google Shape;65;p53"/>
          <p:cNvSpPr/>
          <p:nvPr/>
        </p:nvSpPr>
        <p:spPr>
          <a:xfrm rot="5400000">
            <a:off x="206813" y="680338"/>
            <a:ext cx="177086" cy="197951"/>
          </a:xfrm>
          <a:custGeom>
            <a:rect b="b" l="l" r="r" t="t"/>
            <a:pathLst>
              <a:path extrusionOk="0" h="310512" w="277782">
                <a:moveTo>
                  <a:pt x="277782" y="171626"/>
                </a:moveTo>
                <a:cubicBezTo>
                  <a:pt x="277782" y="177779"/>
                  <a:pt x="275484" y="183931"/>
                  <a:pt x="270887" y="188691"/>
                </a:cubicBezTo>
                <a:lnTo>
                  <a:pt x="156257" y="303321"/>
                </a:lnTo>
                <a:cubicBezTo>
                  <a:pt x="146666" y="312909"/>
                  <a:pt x="131117" y="312909"/>
                  <a:pt x="121525" y="303321"/>
                </a:cubicBezTo>
                <a:lnTo>
                  <a:pt x="6895" y="188691"/>
                </a:lnTo>
                <a:cubicBezTo>
                  <a:pt x="-2529" y="178933"/>
                  <a:pt x="-2259" y="163382"/>
                  <a:pt x="7498" y="153957"/>
                </a:cubicBezTo>
                <a:cubicBezTo>
                  <a:pt x="17018" y="144765"/>
                  <a:pt x="32108" y="144765"/>
                  <a:pt x="41628" y="153957"/>
                </a:cubicBezTo>
                <a:lnTo>
                  <a:pt x="114328" y="226658"/>
                </a:lnTo>
                <a:lnTo>
                  <a:pt x="114328" y="0"/>
                </a:lnTo>
                <a:lnTo>
                  <a:pt x="163455" y="0"/>
                </a:lnTo>
                <a:lnTo>
                  <a:pt x="163455" y="226658"/>
                </a:lnTo>
                <a:lnTo>
                  <a:pt x="236154" y="153957"/>
                </a:lnTo>
                <a:cubicBezTo>
                  <a:pt x="245913" y="144533"/>
                  <a:pt x="261463" y="144804"/>
                  <a:pt x="270887" y="154561"/>
                </a:cubicBezTo>
                <a:cubicBezTo>
                  <a:pt x="275484" y="159321"/>
                  <a:pt x="277782" y="165473"/>
                  <a:pt x="277782" y="171626"/>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 name="Google Shape;66;p53"/>
          <p:cNvSpPr/>
          <p:nvPr/>
        </p:nvSpPr>
        <p:spPr>
          <a:xfrm flipH="1" rot="8100000">
            <a:off x="6003678" y="188846"/>
            <a:ext cx="145786" cy="145786"/>
          </a:xfrm>
          <a:custGeom>
            <a:rect b="b" l="l" r="r" t="t"/>
            <a:pathLst>
              <a:path extrusionOk="0" h="1472666" w="1472666">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606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67" name="Google Shape;67;p53"/>
          <p:cNvGrpSpPr/>
          <p:nvPr/>
        </p:nvGrpSpPr>
        <p:grpSpPr>
          <a:xfrm>
            <a:off x="168448" y="2510989"/>
            <a:ext cx="11692997" cy="1539600"/>
            <a:chOff x="176469" y="2467675"/>
            <a:chExt cx="11692997" cy="1539600"/>
          </a:xfrm>
        </p:grpSpPr>
        <p:sp>
          <p:nvSpPr>
            <p:cNvPr id="68" name="Google Shape;68;p53"/>
            <p:cNvSpPr/>
            <p:nvPr/>
          </p:nvSpPr>
          <p:spPr>
            <a:xfrm>
              <a:off x="176469" y="2467675"/>
              <a:ext cx="2167200" cy="1539600"/>
            </a:xfrm>
            <a:prstGeom prst="roundRect">
              <a:avLst>
                <a:gd fmla="val 5491" name="adj"/>
              </a:avLst>
            </a:prstGeom>
            <a:solidFill>
              <a:srgbClr val="FFFFFF"/>
            </a:solidFill>
            <a:ln>
              <a:noFill/>
            </a:ln>
            <a:effectLst>
              <a:outerShdw blurRad="127000" rotWithShape="0" algn="ctr">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9" name="Google Shape;69;p53"/>
            <p:cNvSpPr/>
            <p:nvPr/>
          </p:nvSpPr>
          <p:spPr>
            <a:xfrm>
              <a:off x="2557918" y="2467675"/>
              <a:ext cx="2167200" cy="1539600"/>
            </a:xfrm>
            <a:prstGeom prst="roundRect">
              <a:avLst>
                <a:gd fmla="val 5491" name="adj"/>
              </a:avLst>
            </a:prstGeom>
            <a:solidFill>
              <a:srgbClr val="FFFFFF"/>
            </a:solidFill>
            <a:ln>
              <a:noFill/>
            </a:ln>
            <a:effectLst>
              <a:outerShdw blurRad="127000" rotWithShape="0" algn="ctr">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0" name="Google Shape;70;p53"/>
            <p:cNvSpPr/>
            <p:nvPr/>
          </p:nvSpPr>
          <p:spPr>
            <a:xfrm>
              <a:off x="4939367" y="2467675"/>
              <a:ext cx="2167200" cy="1539600"/>
            </a:xfrm>
            <a:prstGeom prst="roundRect">
              <a:avLst>
                <a:gd fmla="val 5491" name="adj"/>
              </a:avLst>
            </a:prstGeom>
            <a:solidFill>
              <a:srgbClr val="FFFFFF"/>
            </a:solidFill>
            <a:ln>
              <a:noFill/>
            </a:ln>
            <a:effectLst>
              <a:outerShdw blurRad="127000" rotWithShape="0" algn="ctr">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1" name="Google Shape;71;p53"/>
            <p:cNvSpPr/>
            <p:nvPr/>
          </p:nvSpPr>
          <p:spPr>
            <a:xfrm>
              <a:off x="7320816" y="2467675"/>
              <a:ext cx="2167200" cy="1539600"/>
            </a:xfrm>
            <a:prstGeom prst="roundRect">
              <a:avLst>
                <a:gd fmla="val 5491" name="adj"/>
              </a:avLst>
            </a:prstGeom>
            <a:solidFill>
              <a:srgbClr val="FFFFFF"/>
            </a:solidFill>
            <a:ln>
              <a:noFill/>
            </a:ln>
            <a:effectLst>
              <a:outerShdw blurRad="127000" rotWithShape="0" algn="ctr">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 name="Google Shape;72;p53"/>
            <p:cNvSpPr/>
            <p:nvPr/>
          </p:nvSpPr>
          <p:spPr>
            <a:xfrm>
              <a:off x="9702266" y="2467675"/>
              <a:ext cx="2167200" cy="1539600"/>
            </a:xfrm>
            <a:prstGeom prst="roundRect">
              <a:avLst>
                <a:gd fmla="val 5491" name="adj"/>
              </a:avLst>
            </a:prstGeom>
            <a:solidFill>
              <a:srgbClr val="FFFFFF"/>
            </a:solidFill>
            <a:ln>
              <a:noFill/>
            </a:ln>
            <a:effectLst>
              <a:outerShdw blurRad="127000" rotWithShape="0" algn="ctr">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73" name="Google Shape;73;p53"/>
          <p:cNvGrpSpPr/>
          <p:nvPr/>
        </p:nvGrpSpPr>
        <p:grpSpPr>
          <a:xfrm>
            <a:off x="168448" y="4285246"/>
            <a:ext cx="11692997" cy="1539600"/>
            <a:chOff x="179677" y="4241932"/>
            <a:chExt cx="11692997" cy="1539600"/>
          </a:xfrm>
        </p:grpSpPr>
        <p:sp>
          <p:nvSpPr>
            <p:cNvPr id="74" name="Google Shape;74;p53"/>
            <p:cNvSpPr/>
            <p:nvPr/>
          </p:nvSpPr>
          <p:spPr>
            <a:xfrm>
              <a:off x="179677" y="4241932"/>
              <a:ext cx="2167200" cy="1539600"/>
            </a:xfrm>
            <a:prstGeom prst="roundRect">
              <a:avLst>
                <a:gd fmla="val 5491" name="adj"/>
              </a:avLst>
            </a:prstGeom>
            <a:solidFill>
              <a:srgbClr val="FFFFFF"/>
            </a:solidFill>
            <a:ln>
              <a:noFill/>
            </a:ln>
            <a:effectLst>
              <a:outerShdw blurRad="127000" rotWithShape="0" algn="ctr">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 name="Google Shape;75;p53"/>
            <p:cNvSpPr/>
            <p:nvPr/>
          </p:nvSpPr>
          <p:spPr>
            <a:xfrm>
              <a:off x="2561126" y="4241932"/>
              <a:ext cx="2167200" cy="1539600"/>
            </a:xfrm>
            <a:prstGeom prst="roundRect">
              <a:avLst>
                <a:gd fmla="val 5491" name="adj"/>
              </a:avLst>
            </a:prstGeom>
            <a:solidFill>
              <a:srgbClr val="FFFFFF"/>
            </a:solidFill>
            <a:ln>
              <a:noFill/>
            </a:ln>
            <a:effectLst>
              <a:outerShdw blurRad="127000" rotWithShape="0" algn="ctr">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 name="Google Shape;76;p53"/>
            <p:cNvSpPr/>
            <p:nvPr/>
          </p:nvSpPr>
          <p:spPr>
            <a:xfrm>
              <a:off x="4942575" y="4241932"/>
              <a:ext cx="2167200" cy="1539600"/>
            </a:xfrm>
            <a:prstGeom prst="roundRect">
              <a:avLst>
                <a:gd fmla="val 5491" name="adj"/>
              </a:avLst>
            </a:prstGeom>
            <a:solidFill>
              <a:srgbClr val="FFFFFF"/>
            </a:solidFill>
            <a:ln>
              <a:noFill/>
            </a:ln>
            <a:effectLst>
              <a:outerShdw blurRad="127000" rotWithShape="0" algn="ctr">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7" name="Google Shape;77;p53"/>
            <p:cNvSpPr/>
            <p:nvPr/>
          </p:nvSpPr>
          <p:spPr>
            <a:xfrm>
              <a:off x="7324024" y="4241932"/>
              <a:ext cx="2167200" cy="1539600"/>
            </a:xfrm>
            <a:prstGeom prst="roundRect">
              <a:avLst>
                <a:gd fmla="val 5491" name="adj"/>
              </a:avLst>
            </a:prstGeom>
            <a:solidFill>
              <a:srgbClr val="FFFFFF"/>
            </a:solidFill>
            <a:ln>
              <a:noFill/>
            </a:ln>
            <a:effectLst>
              <a:outerShdw blurRad="127000" rotWithShape="0" algn="ctr">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8" name="Google Shape;78;p53"/>
            <p:cNvSpPr/>
            <p:nvPr/>
          </p:nvSpPr>
          <p:spPr>
            <a:xfrm>
              <a:off x="9705474" y="4241932"/>
              <a:ext cx="2167200" cy="1539600"/>
            </a:xfrm>
            <a:prstGeom prst="roundRect">
              <a:avLst>
                <a:gd fmla="val 5491" name="adj"/>
              </a:avLst>
            </a:prstGeom>
            <a:solidFill>
              <a:srgbClr val="FFFFFF"/>
            </a:solidFill>
            <a:ln>
              <a:noFill/>
            </a:ln>
            <a:effectLst>
              <a:outerShdw blurRad="127000" rotWithShape="0" algn="ctr">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descr="Magnifying glass with solid fill" id="79" name="Google Shape;79;p53"/>
          <p:cNvSpPr/>
          <p:nvPr/>
        </p:nvSpPr>
        <p:spPr>
          <a:xfrm>
            <a:off x="2478096" y="1611501"/>
            <a:ext cx="266918" cy="267128"/>
          </a:xfrm>
          <a:custGeom>
            <a:rect b="b" l="l" r="r" t="t"/>
            <a:pathLst>
              <a:path extrusionOk="0" h="752474" w="751881">
                <a:moveTo>
                  <a:pt x="732473" y="638175"/>
                </a:moveTo>
                <a:lnTo>
                  <a:pt x="613410" y="519112"/>
                </a:lnTo>
                <a:cubicBezTo>
                  <a:pt x="597218" y="502920"/>
                  <a:pt x="575310" y="497205"/>
                  <a:pt x="554355" y="501015"/>
                </a:cubicBezTo>
                <a:lnTo>
                  <a:pt x="512445" y="459105"/>
                </a:lnTo>
                <a:cubicBezTo>
                  <a:pt x="549593" y="411480"/>
                  <a:pt x="571500" y="350520"/>
                  <a:pt x="571500" y="285750"/>
                </a:cubicBezTo>
                <a:cubicBezTo>
                  <a:pt x="571500" y="128588"/>
                  <a:pt x="442912" y="0"/>
                  <a:pt x="285750" y="0"/>
                </a:cubicBezTo>
                <a:cubicBezTo>
                  <a:pt x="128588" y="0"/>
                  <a:pt x="0" y="128588"/>
                  <a:pt x="0" y="285750"/>
                </a:cubicBezTo>
                <a:cubicBezTo>
                  <a:pt x="0" y="442912"/>
                  <a:pt x="128588" y="571500"/>
                  <a:pt x="285750" y="571500"/>
                </a:cubicBezTo>
                <a:cubicBezTo>
                  <a:pt x="350520" y="571500"/>
                  <a:pt x="410528" y="549593"/>
                  <a:pt x="459105" y="512445"/>
                </a:cubicBezTo>
                <a:lnTo>
                  <a:pt x="501015" y="554355"/>
                </a:lnTo>
                <a:cubicBezTo>
                  <a:pt x="497205" y="575310"/>
                  <a:pt x="502920" y="597218"/>
                  <a:pt x="519112" y="613410"/>
                </a:cubicBezTo>
                <a:lnTo>
                  <a:pt x="638175" y="732473"/>
                </a:lnTo>
                <a:cubicBezTo>
                  <a:pt x="651510" y="745808"/>
                  <a:pt x="668655" y="752475"/>
                  <a:pt x="685800" y="752475"/>
                </a:cubicBezTo>
                <a:cubicBezTo>
                  <a:pt x="702945" y="752475"/>
                  <a:pt x="720090" y="745808"/>
                  <a:pt x="733425" y="732473"/>
                </a:cubicBezTo>
                <a:cubicBezTo>
                  <a:pt x="758190" y="705802"/>
                  <a:pt x="758190" y="663893"/>
                  <a:pt x="732473" y="638175"/>
                </a:cubicBezTo>
                <a:close/>
                <a:moveTo>
                  <a:pt x="284798" y="513398"/>
                </a:moveTo>
                <a:cubicBezTo>
                  <a:pt x="159067" y="513398"/>
                  <a:pt x="56197" y="410528"/>
                  <a:pt x="56197" y="284798"/>
                </a:cubicBezTo>
                <a:cubicBezTo>
                  <a:pt x="56197" y="159067"/>
                  <a:pt x="159067" y="56197"/>
                  <a:pt x="284798" y="56197"/>
                </a:cubicBezTo>
                <a:cubicBezTo>
                  <a:pt x="410528" y="56197"/>
                  <a:pt x="513398" y="159067"/>
                  <a:pt x="513398" y="284798"/>
                </a:cubicBezTo>
                <a:cubicBezTo>
                  <a:pt x="513398" y="410528"/>
                  <a:pt x="410528" y="513398"/>
                  <a:pt x="284798" y="513398"/>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Calibri"/>
              <a:ea typeface="Calibri"/>
              <a:cs typeface="Calibri"/>
              <a:sym typeface="Calibri"/>
            </a:endParaRPr>
          </a:p>
        </p:txBody>
      </p:sp>
      <p:grpSp>
        <p:nvGrpSpPr>
          <p:cNvPr id="80" name="Google Shape;80;p53"/>
          <p:cNvGrpSpPr/>
          <p:nvPr/>
        </p:nvGrpSpPr>
        <p:grpSpPr>
          <a:xfrm>
            <a:off x="9325202" y="1597539"/>
            <a:ext cx="149604" cy="293698"/>
            <a:chOff x="9949398" y="2089191"/>
            <a:chExt cx="854393" cy="1677317"/>
          </a:xfrm>
        </p:grpSpPr>
        <p:sp>
          <p:nvSpPr>
            <p:cNvPr id="81" name="Google Shape;81;p53"/>
            <p:cNvSpPr/>
            <p:nvPr/>
          </p:nvSpPr>
          <p:spPr>
            <a:xfrm>
              <a:off x="10312609" y="3353408"/>
              <a:ext cx="127500" cy="413100"/>
            </a:xfrm>
            <a:prstGeom prst="roundRect">
              <a:avLst>
                <a:gd fmla="val 50000" name="adj"/>
              </a:avLst>
            </a:prstGeom>
            <a:solidFill>
              <a:srgbClr val="34A85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 name="Google Shape;82;p53"/>
            <p:cNvSpPr/>
            <p:nvPr/>
          </p:nvSpPr>
          <p:spPr>
            <a:xfrm>
              <a:off x="10149233" y="2089191"/>
              <a:ext cx="454200" cy="1077900"/>
            </a:xfrm>
            <a:prstGeom prst="roundRect">
              <a:avLst>
                <a:gd fmla="val 50000" name="adj"/>
              </a:avLst>
            </a:prstGeom>
            <a:solidFill>
              <a:srgbClr val="4285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3" name="Google Shape;83;p53"/>
            <p:cNvSpPr/>
            <p:nvPr/>
          </p:nvSpPr>
          <p:spPr>
            <a:xfrm>
              <a:off x="9949398" y="2759073"/>
              <a:ext cx="854393" cy="609219"/>
            </a:xfrm>
            <a:custGeom>
              <a:rect b="b" l="l" r="r" t="t"/>
              <a:pathLst>
                <a:path extrusionOk="0" h="312420" w="438150">
                  <a:moveTo>
                    <a:pt x="0" y="0"/>
                  </a:moveTo>
                  <a:lnTo>
                    <a:pt x="57150" y="0"/>
                  </a:lnTo>
                  <a:lnTo>
                    <a:pt x="57150" y="95250"/>
                  </a:lnTo>
                  <a:cubicBezTo>
                    <a:pt x="57150" y="184785"/>
                    <a:pt x="129540" y="257175"/>
                    <a:pt x="219075" y="257175"/>
                  </a:cubicBezTo>
                  <a:cubicBezTo>
                    <a:pt x="308610" y="257175"/>
                    <a:pt x="381000" y="184785"/>
                    <a:pt x="381000" y="95250"/>
                  </a:cubicBezTo>
                  <a:lnTo>
                    <a:pt x="381000" y="0"/>
                  </a:lnTo>
                  <a:lnTo>
                    <a:pt x="438150" y="0"/>
                  </a:lnTo>
                  <a:lnTo>
                    <a:pt x="438150" y="95250"/>
                  </a:lnTo>
                  <a:cubicBezTo>
                    <a:pt x="438150" y="206693"/>
                    <a:pt x="355283" y="298133"/>
                    <a:pt x="247650" y="312420"/>
                  </a:cubicBezTo>
                  <a:lnTo>
                    <a:pt x="190500" y="312420"/>
                  </a:lnTo>
                  <a:cubicBezTo>
                    <a:pt x="82868" y="298133"/>
                    <a:pt x="0" y="206693"/>
                    <a:pt x="0" y="95250"/>
                  </a:cubicBezTo>
                  <a:lnTo>
                    <a:pt x="0" y="0"/>
                  </a:lnTo>
                  <a:close/>
                </a:path>
              </a:pathLst>
            </a:custGeom>
            <a:gradFill>
              <a:gsLst>
                <a:gs pos="0">
                  <a:srgbClr val="FBBC05"/>
                </a:gs>
                <a:gs pos="25000">
                  <a:srgbClr val="EA4335"/>
                </a:gs>
                <a:gs pos="100000">
                  <a:srgbClr val="EA4335"/>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4" name="Google Shape;84;p53"/>
          <p:cNvSpPr/>
          <p:nvPr/>
        </p:nvSpPr>
        <p:spPr>
          <a:xfrm>
            <a:off x="12031981" y="1086731"/>
            <a:ext cx="131778" cy="2267754"/>
          </a:xfrm>
          <a:custGeom>
            <a:rect b="b" l="l" r="r" t="t"/>
            <a:pathLst>
              <a:path extrusionOk="0" h="2256472" w="90725">
                <a:moveTo>
                  <a:pt x="0" y="1128713"/>
                </a:moveTo>
                <a:cubicBezTo>
                  <a:pt x="0" y="775335"/>
                  <a:pt x="0" y="421005"/>
                  <a:pt x="0" y="67628"/>
                </a:cubicBezTo>
                <a:cubicBezTo>
                  <a:pt x="0" y="21908"/>
                  <a:pt x="14288" y="0"/>
                  <a:pt x="44768" y="0"/>
                </a:cubicBezTo>
                <a:cubicBezTo>
                  <a:pt x="75248" y="0"/>
                  <a:pt x="90488" y="20955"/>
                  <a:pt x="90488" y="67628"/>
                </a:cubicBezTo>
                <a:cubicBezTo>
                  <a:pt x="90488" y="776288"/>
                  <a:pt x="90488" y="1484948"/>
                  <a:pt x="90488" y="2192655"/>
                </a:cubicBezTo>
                <a:cubicBezTo>
                  <a:pt x="90488" y="2201228"/>
                  <a:pt x="91440" y="2209800"/>
                  <a:pt x="89535" y="2217420"/>
                </a:cubicBezTo>
                <a:cubicBezTo>
                  <a:pt x="85725" y="2242185"/>
                  <a:pt x="70485" y="2256473"/>
                  <a:pt x="45720" y="2256473"/>
                </a:cubicBezTo>
                <a:cubicBezTo>
                  <a:pt x="20955" y="2256473"/>
                  <a:pt x="5715" y="2242185"/>
                  <a:pt x="1905" y="2217420"/>
                </a:cubicBezTo>
                <a:cubicBezTo>
                  <a:pt x="0" y="2206943"/>
                  <a:pt x="952" y="2194560"/>
                  <a:pt x="952" y="2184083"/>
                </a:cubicBezTo>
                <a:cubicBezTo>
                  <a:pt x="0" y="1832610"/>
                  <a:pt x="0" y="1481138"/>
                  <a:pt x="0" y="1128713"/>
                </a:cubicBez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5" name="Google Shape;85;p53"/>
          <p:cNvGrpSpPr/>
          <p:nvPr/>
        </p:nvGrpSpPr>
        <p:grpSpPr>
          <a:xfrm>
            <a:off x="11567160" y="612648"/>
            <a:ext cx="265973" cy="265973"/>
            <a:chOff x="8610600" y="-211873"/>
            <a:chExt cx="313500" cy="313500"/>
          </a:xfrm>
        </p:grpSpPr>
        <p:sp>
          <p:nvSpPr>
            <p:cNvPr id="86" name="Google Shape;86;p53"/>
            <p:cNvSpPr/>
            <p:nvPr/>
          </p:nvSpPr>
          <p:spPr>
            <a:xfrm>
              <a:off x="8610600" y="-211873"/>
              <a:ext cx="313500" cy="313500"/>
            </a:xfrm>
            <a:prstGeom prst="ellipse">
              <a:avLst/>
            </a:prstGeom>
            <a:solidFill>
              <a:srgbClr val="6363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 name="Google Shape;87;p53"/>
            <p:cNvGrpSpPr/>
            <p:nvPr/>
          </p:nvGrpSpPr>
          <p:grpSpPr>
            <a:xfrm>
              <a:off x="8677894" y="-144833"/>
              <a:ext cx="180008" cy="191321"/>
              <a:chOff x="5145275" y="1056950"/>
              <a:chExt cx="212800" cy="226175"/>
            </a:xfrm>
          </p:grpSpPr>
          <p:sp>
            <p:nvSpPr>
              <p:cNvPr id="88" name="Google Shape;88;p53"/>
              <p:cNvSpPr/>
              <p:nvPr/>
            </p:nvSpPr>
            <p:spPr>
              <a:xfrm>
                <a:off x="5198375" y="1056950"/>
                <a:ext cx="106625" cy="106175"/>
              </a:xfrm>
              <a:custGeom>
                <a:rect b="b" l="l" r="r" t="t"/>
                <a:pathLst>
                  <a:path extrusionOk="0" h="4247" w="4265">
                    <a:moveTo>
                      <a:pt x="2141" y="0"/>
                    </a:moveTo>
                    <a:cubicBezTo>
                      <a:pt x="964" y="0"/>
                      <a:pt x="0" y="946"/>
                      <a:pt x="0" y="2124"/>
                    </a:cubicBezTo>
                    <a:cubicBezTo>
                      <a:pt x="0" y="3301"/>
                      <a:pt x="964" y="4247"/>
                      <a:pt x="2141" y="4247"/>
                    </a:cubicBezTo>
                    <a:cubicBezTo>
                      <a:pt x="3319" y="4247"/>
                      <a:pt x="4265" y="3301"/>
                      <a:pt x="4265" y="2124"/>
                    </a:cubicBezTo>
                    <a:cubicBezTo>
                      <a:pt x="4265" y="946"/>
                      <a:pt x="3319" y="0"/>
                      <a:pt x="21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53"/>
              <p:cNvSpPr/>
              <p:nvPr/>
            </p:nvSpPr>
            <p:spPr>
              <a:xfrm>
                <a:off x="5145275" y="1176500"/>
                <a:ext cx="212800" cy="106625"/>
              </a:xfrm>
              <a:custGeom>
                <a:rect b="b" l="l" r="r" t="t"/>
                <a:pathLst>
                  <a:path extrusionOk="0" h="4265" w="8512">
                    <a:moveTo>
                      <a:pt x="4265" y="0"/>
                    </a:moveTo>
                    <a:cubicBezTo>
                      <a:pt x="3677" y="0"/>
                      <a:pt x="3088" y="107"/>
                      <a:pt x="2499" y="268"/>
                    </a:cubicBezTo>
                    <a:cubicBezTo>
                      <a:pt x="1767" y="482"/>
                      <a:pt x="1018" y="857"/>
                      <a:pt x="429" y="1285"/>
                    </a:cubicBezTo>
                    <a:cubicBezTo>
                      <a:pt x="162" y="1499"/>
                      <a:pt x="1" y="1820"/>
                      <a:pt x="1" y="2141"/>
                    </a:cubicBezTo>
                    <a:lnTo>
                      <a:pt x="1" y="4264"/>
                    </a:lnTo>
                    <a:lnTo>
                      <a:pt x="8512" y="4264"/>
                    </a:lnTo>
                    <a:lnTo>
                      <a:pt x="8512" y="2141"/>
                    </a:lnTo>
                    <a:cubicBezTo>
                      <a:pt x="8512" y="1820"/>
                      <a:pt x="8351" y="1499"/>
                      <a:pt x="8084" y="1285"/>
                    </a:cubicBezTo>
                    <a:cubicBezTo>
                      <a:pt x="7513" y="803"/>
                      <a:pt x="6763" y="482"/>
                      <a:pt x="6014" y="268"/>
                    </a:cubicBezTo>
                    <a:cubicBezTo>
                      <a:pt x="5497" y="107"/>
                      <a:pt x="4890" y="0"/>
                      <a:pt x="42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0" name="Google Shape;90;p53"/>
          <p:cNvSpPr txBox="1"/>
          <p:nvPr>
            <p:ph type="title"/>
          </p:nvPr>
        </p:nvSpPr>
        <p:spPr>
          <a:xfrm>
            <a:off x="2908775" y="1465050"/>
            <a:ext cx="6233700" cy="5379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rgbClr val="000000"/>
              </a:buClr>
              <a:buSzPts val="4000"/>
              <a:buFont typeface="Arial"/>
              <a:buNone/>
              <a:defRPr sz="1400">
                <a:solidFill>
                  <a:srgbClr val="595959"/>
                </a:solidFill>
                <a:latin typeface="Roboto"/>
                <a:ea typeface="Roboto"/>
                <a:cs typeface="Roboto"/>
                <a:sym typeface="Roboto"/>
              </a:defRPr>
            </a:lvl1pPr>
            <a:lvl2pPr lvl="1" algn="ctr">
              <a:lnSpc>
                <a:spcPct val="100000"/>
              </a:lnSpc>
              <a:spcBef>
                <a:spcPts val="0"/>
              </a:spcBef>
              <a:spcAft>
                <a:spcPts val="0"/>
              </a:spcAft>
              <a:buClr>
                <a:schemeClr val="lt2"/>
              </a:buClr>
              <a:buSzPts val="6900"/>
              <a:buFont typeface="Roboto"/>
              <a:buNone/>
              <a:defRPr sz="6900">
                <a:solidFill>
                  <a:schemeClr val="lt2"/>
                </a:solidFill>
                <a:latin typeface="Roboto"/>
                <a:ea typeface="Roboto"/>
                <a:cs typeface="Roboto"/>
                <a:sym typeface="Roboto"/>
              </a:defRPr>
            </a:lvl2pPr>
            <a:lvl3pPr lvl="2" algn="ctr">
              <a:lnSpc>
                <a:spcPct val="100000"/>
              </a:lnSpc>
              <a:spcBef>
                <a:spcPts val="0"/>
              </a:spcBef>
              <a:spcAft>
                <a:spcPts val="0"/>
              </a:spcAft>
              <a:buClr>
                <a:schemeClr val="lt2"/>
              </a:buClr>
              <a:buSzPts val="6900"/>
              <a:buFont typeface="Roboto"/>
              <a:buNone/>
              <a:defRPr sz="6900">
                <a:solidFill>
                  <a:schemeClr val="lt2"/>
                </a:solidFill>
                <a:latin typeface="Roboto"/>
                <a:ea typeface="Roboto"/>
                <a:cs typeface="Roboto"/>
                <a:sym typeface="Roboto"/>
              </a:defRPr>
            </a:lvl3pPr>
            <a:lvl4pPr lvl="3" algn="ctr">
              <a:lnSpc>
                <a:spcPct val="100000"/>
              </a:lnSpc>
              <a:spcBef>
                <a:spcPts val="0"/>
              </a:spcBef>
              <a:spcAft>
                <a:spcPts val="0"/>
              </a:spcAft>
              <a:buClr>
                <a:schemeClr val="lt2"/>
              </a:buClr>
              <a:buSzPts val="6900"/>
              <a:buFont typeface="Roboto"/>
              <a:buNone/>
              <a:defRPr sz="6900">
                <a:solidFill>
                  <a:schemeClr val="lt2"/>
                </a:solidFill>
                <a:latin typeface="Roboto"/>
                <a:ea typeface="Roboto"/>
                <a:cs typeface="Roboto"/>
                <a:sym typeface="Roboto"/>
              </a:defRPr>
            </a:lvl4pPr>
            <a:lvl5pPr lvl="4" algn="ctr">
              <a:lnSpc>
                <a:spcPct val="100000"/>
              </a:lnSpc>
              <a:spcBef>
                <a:spcPts val="0"/>
              </a:spcBef>
              <a:spcAft>
                <a:spcPts val="0"/>
              </a:spcAft>
              <a:buClr>
                <a:schemeClr val="lt2"/>
              </a:buClr>
              <a:buSzPts val="6900"/>
              <a:buFont typeface="Roboto"/>
              <a:buNone/>
              <a:defRPr sz="6900">
                <a:solidFill>
                  <a:schemeClr val="lt2"/>
                </a:solidFill>
                <a:latin typeface="Roboto"/>
                <a:ea typeface="Roboto"/>
                <a:cs typeface="Roboto"/>
                <a:sym typeface="Roboto"/>
              </a:defRPr>
            </a:lvl5pPr>
            <a:lvl6pPr lvl="5" algn="ctr">
              <a:lnSpc>
                <a:spcPct val="100000"/>
              </a:lnSpc>
              <a:spcBef>
                <a:spcPts val="0"/>
              </a:spcBef>
              <a:spcAft>
                <a:spcPts val="0"/>
              </a:spcAft>
              <a:buClr>
                <a:schemeClr val="lt2"/>
              </a:buClr>
              <a:buSzPts val="6900"/>
              <a:buFont typeface="Roboto"/>
              <a:buNone/>
              <a:defRPr sz="6900">
                <a:solidFill>
                  <a:schemeClr val="lt2"/>
                </a:solidFill>
                <a:latin typeface="Roboto"/>
                <a:ea typeface="Roboto"/>
                <a:cs typeface="Roboto"/>
                <a:sym typeface="Roboto"/>
              </a:defRPr>
            </a:lvl6pPr>
            <a:lvl7pPr lvl="6" algn="ctr">
              <a:lnSpc>
                <a:spcPct val="100000"/>
              </a:lnSpc>
              <a:spcBef>
                <a:spcPts val="0"/>
              </a:spcBef>
              <a:spcAft>
                <a:spcPts val="0"/>
              </a:spcAft>
              <a:buClr>
                <a:schemeClr val="lt2"/>
              </a:buClr>
              <a:buSzPts val="6900"/>
              <a:buFont typeface="Roboto"/>
              <a:buNone/>
              <a:defRPr sz="6900">
                <a:solidFill>
                  <a:schemeClr val="lt2"/>
                </a:solidFill>
                <a:latin typeface="Roboto"/>
                <a:ea typeface="Roboto"/>
                <a:cs typeface="Roboto"/>
                <a:sym typeface="Roboto"/>
              </a:defRPr>
            </a:lvl7pPr>
            <a:lvl8pPr lvl="7" algn="ctr">
              <a:lnSpc>
                <a:spcPct val="100000"/>
              </a:lnSpc>
              <a:spcBef>
                <a:spcPts val="0"/>
              </a:spcBef>
              <a:spcAft>
                <a:spcPts val="0"/>
              </a:spcAft>
              <a:buClr>
                <a:schemeClr val="lt2"/>
              </a:buClr>
              <a:buSzPts val="6900"/>
              <a:buFont typeface="Roboto"/>
              <a:buNone/>
              <a:defRPr sz="6900">
                <a:solidFill>
                  <a:schemeClr val="lt2"/>
                </a:solidFill>
                <a:latin typeface="Roboto"/>
                <a:ea typeface="Roboto"/>
                <a:cs typeface="Roboto"/>
                <a:sym typeface="Roboto"/>
              </a:defRPr>
            </a:lvl8pPr>
            <a:lvl9pPr lvl="8" algn="ctr">
              <a:lnSpc>
                <a:spcPct val="100000"/>
              </a:lnSpc>
              <a:spcBef>
                <a:spcPts val="0"/>
              </a:spcBef>
              <a:spcAft>
                <a:spcPts val="0"/>
              </a:spcAft>
              <a:buClr>
                <a:schemeClr val="lt2"/>
              </a:buClr>
              <a:buSzPts val="6900"/>
              <a:buFont typeface="Roboto"/>
              <a:buNone/>
              <a:defRPr sz="6900">
                <a:solidFill>
                  <a:schemeClr val="lt2"/>
                </a:solidFill>
                <a:latin typeface="Roboto"/>
                <a:ea typeface="Roboto"/>
                <a:cs typeface="Roboto"/>
                <a:sym typeface="Roboto"/>
              </a:defRPr>
            </a:lvl9pPr>
          </a:lstStyle>
          <a:p/>
        </p:txBody>
      </p:sp>
      <p:sp>
        <p:nvSpPr>
          <p:cNvPr id="91" name="Google Shape;91;p53"/>
          <p:cNvSpPr txBox="1"/>
          <p:nvPr/>
        </p:nvSpPr>
        <p:spPr>
          <a:xfrm>
            <a:off x="5306100" y="6546375"/>
            <a:ext cx="1579800" cy="37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2"/>
                </a:solidFill>
                <a:latin typeface="Roboto"/>
                <a:ea typeface="Roboto"/>
                <a:cs typeface="Roboto"/>
                <a:sym typeface="Roboto"/>
              </a:rPr>
              <a:t>slidesmania.com</a:t>
            </a:r>
            <a:endParaRPr b="0" i="0" sz="1200" u="none" cap="none" strike="noStrike">
              <a:solidFill>
                <a:schemeClr val="lt2"/>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s">
  <p:cSld name="CUSTOM_1">
    <p:spTree>
      <p:nvGrpSpPr>
        <p:cNvPr id="92" name="Shape 92"/>
        <p:cNvGrpSpPr/>
        <p:nvPr/>
      </p:nvGrpSpPr>
      <p:grpSpPr>
        <a:xfrm>
          <a:off x="0" y="0"/>
          <a:ext cx="0" cy="0"/>
          <a:chOff x="0" y="0"/>
          <a:chExt cx="0" cy="0"/>
        </a:xfrm>
      </p:grpSpPr>
      <p:sp>
        <p:nvSpPr>
          <p:cNvPr id="93" name="Google Shape;93;p54"/>
          <p:cNvSpPr/>
          <p:nvPr/>
        </p:nvSpPr>
        <p:spPr>
          <a:xfrm>
            <a:off x="0" y="89535"/>
            <a:ext cx="12192000" cy="6768465"/>
          </a:xfrm>
          <a:custGeom>
            <a:rect b="b" l="l" r="r" t="t"/>
            <a:pathLst>
              <a:path extrusionOk="0" h="6768465" w="12192000">
                <a:moveTo>
                  <a:pt x="12191997" y="382102"/>
                </a:moveTo>
                <a:cubicBezTo>
                  <a:pt x="12191998" y="2510890"/>
                  <a:pt x="12191999" y="4639677"/>
                  <a:pt x="12192000" y="6768465"/>
                </a:cubicBezTo>
                <a:lnTo>
                  <a:pt x="0" y="6768465"/>
                </a:lnTo>
                <a:lnTo>
                  <a:pt x="1902" y="382905"/>
                </a:lnTo>
                <a:lnTo>
                  <a:pt x="765807" y="381952"/>
                </a:lnTo>
                <a:cubicBezTo>
                  <a:pt x="845817" y="381952"/>
                  <a:pt x="878202" y="349567"/>
                  <a:pt x="878202" y="270510"/>
                </a:cubicBezTo>
                <a:lnTo>
                  <a:pt x="878202" y="99060"/>
                </a:lnTo>
                <a:cubicBezTo>
                  <a:pt x="878202" y="37147"/>
                  <a:pt x="915350" y="0"/>
                  <a:pt x="975357" y="0"/>
                </a:cubicBezTo>
                <a:lnTo>
                  <a:pt x="3478527" y="0"/>
                </a:lnTo>
                <a:cubicBezTo>
                  <a:pt x="3536630" y="0"/>
                  <a:pt x="3573777" y="38100"/>
                  <a:pt x="3574730" y="97155"/>
                </a:cubicBezTo>
                <a:lnTo>
                  <a:pt x="3574730" y="274320"/>
                </a:lnTo>
                <a:cubicBezTo>
                  <a:pt x="3574730" y="349567"/>
                  <a:pt x="3608067" y="382905"/>
                  <a:pt x="3682362" y="382905"/>
                </a:cubicBezTo>
                <a:lnTo>
                  <a:pt x="6407465" y="382905"/>
                </a:lnTo>
                <a:lnTo>
                  <a:pt x="9047795" y="382905"/>
                </a:lnTo>
                <a:cubicBezTo>
                  <a:pt x="9058272" y="382905"/>
                  <a:pt x="9069702" y="383857"/>
                  <a:pt x="9081132" y="383857"/>
                </a:cubicBezTo>
                <a:lnTo>
                  <a:pt x="9081132" y="382102"/>
                </a:lnTo>
                <a:lnTo>
                  <a:pt x="12191997" y="3821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4" name="Google Shape;94;p54"/>
          <p:cNvSpPr/>
          <p:nvPr/>
        </p:nvSpPr>
        <p:spPr>
          <a:xfrm flipH="1" rot="8100000">
            <a:off x="3312184" y="191568"/>
            <a:ext cx="145786" cy="145786"/>
          </a:xfrm>
          <a:custGeom>
            <a:rect b="b" l="l" r="r" t="t"/>
            <a:pathLst>
              <a:path extrusionOk="0" h="1472666" w="1472666">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5" name="Google Shape;95;p54"/>
          <p:cNvSpPr/>
          <p:nvPr/>
        </p:nvSpPr>
        <p:spPr>
          <a:xfrm>
            <a:off x="-1" y="81915"/>
            <a:ext cx="12192001" cy="6776085"/>
          </a:xfrm>
          <a:custGeom>
            <a:rect b="b" l="l" r="r" t="t"/>
            <a:pathLst>
              <a:path extrusionOk="0" h="6776085" w="12192001">
                <a:moveTo>
                  <a:pt x="3665218" y="0"/>
                </a:moveTo>
                <a:lnTo>
                  <a:pt x="6168388" y="0"/>
                </a:lnTo>
                <a:cubicBezTo>
                  <a:pt x="6226491" y="0"/>
                  <a:pt x="6263638" y="38100"/>
                  <a:pt x="6264591" y="97155"/>
                </a:cubicBezTo>
                <a:lnTo>
                  <a:pt x="6264591" y="274320"/>
                </a:lnTo>
                <a:cubicBezTo>
                  <a:pt x="6264591" y="349567"/>
                  <a:pt x="6297928" y="382905"/>
                  <a:pt x="6372223" y="382905"/>
                </a:cubicBezTo>
                <a:lnTo>
                  <a:pt x="12192001" y="382102"/>
                </a:lnTo>
                <a:lnTo>
                  <a:pt x="12192001" y="6768465"/>
                </a:lnTo>
                <a:lnTo>
                  <a:pt x="0" y="6776085"/>
                </a:lnTo>
                <a:lnTo>
                  <a:pt x="0" y="391614"/>
                </a:lnTo>
                <a:lnTo>
                  <a:pt x="3455668" y="381952"/>
                </a:lnTo>
                <a:cubicBezTo>
                  <a:pt x="3535678" y="381952"/>
                  <a:pt x="3568063" y="349567"/>
                  <a:pt x="3568063" y="270510"/>
                </a:cubicBezTo>
                <a:lnTo>
                  <a:pt x="3568063" y="99060"/>
                </a:lnTo>
                <a:cubicBezTo>
                  <a:pt x="3568063" y="37147"/>
                  <a:pt x="3605211" y="0"/>
                  <a:pt x="366521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96" name="Google Shape;96;p54"/>
          <p:cNvGrpSpPr/>
          <p:nvPr/>
        </p:nvGrpSpPr>
        <p:grpSpPr>
          <a:xfrm>
            <a:off x="116973" y="202172"/>
            <a:ext cx="653367" cy="145697"/>
            <a:chOff x="5810250" y="3367087"/>
            <a:chExt cx="572476" cy="127659"/>
          </a:xfrm>
        </p:grpSpPr>
        <p:sp>
          <p:nvSpPr>
            <p:cNvPr id="97" name="Google Shape;97;p54"/>
            <p:cNvSpPr/>
            <p:nvPr/>
          </p:nvSpPr>
          <p:spPr>
            <a:xfrm>
              <a:off x="6032158" y="3367087"/>
              <a:ext cx="126733" cy="127659"/>
            </a:xfrm>
            <a:custGeom>
              <a:rect b="b" l="l" r="r" t="t"/>
              <a:pathLst>
                <a:path extrusionOk="0" h="127659" w="126733">
                  <a:moveTo>
                    <a:pt x="64794" y="0"/>
                  </a:moveTo>
                  <a:cubicBezTo>
                    <a:pt x="103846" y="0"/>
                    <a:pt x="127659" y="23813"/>
                    <a:pt x="126706" y="62865"/>
                  </a:cubicBezTo>
                  <a:cubicBezTo>
                    <a:pt x="126706" y="101918"/>
                    <a:pt x="100036" y="128588"/>
                    <a:pt x="61936" y="127635"/>
                  </a:cubicBezTo>
                  <a:cubicBezTo>
                    <a:pt x="26694" y="126683"/>
                    <a:pt x="-929" y="98108"/>
                    <a:pt x="24" y="61913"/>
                  </a:cubicBezTo>
                  <a:cubicBezTo>
                    <a:pt x="976" y="23813"/>
                    <a:pt x="26694" y="0"/>
                    <a:pt x="64794" y="0"/>
                  </a:cubicBezTo>
                  <a:close/>
                </a:path>
              </a:pathLst>
            </a:custGeom>
            <a:solidFill>
              <a:srgbClr val="FFC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 name="Google Shape;98;p54"/>
            <p:cNvSpPr/>
            <p:nvPr/>
          </p:nvSpPr>
          <p:spPr>
            <a:xfrm>
              <a:off x="5810250" y="3368039"/>
              <a:ext cx="122895" cy="122898"/>
            </a:xfrm>
            <a:custGeom>
              <a:rect b="b" l="l" r="r" t="t"/>
              <a:pathLst>
                <a:path extrusionOk="0" h="122898" w="122895">
                  <a:moveTo>
                    <a:pt x="0" y="60960"/>
                  </a:moveTo>
                  <a:cubicBezTo>
                    <a:pt x="0" y="27623"/>
                    <a:pt x="27623" y="0"/>
                    <a:pt x="60008" y="0"/>
                  </a:cubicBezTo>
                  <a:cubicBezTo>
                    <a:pt x="95250" y="953"/>
                    <a:pt x="123825" y="30480"/>
                    <a:pt x="122873" y="65723"/>
                  </a:cubicBezTo>
                  <a:cubicBezTo>
                    <a:pt x="121920" y="98108"/>
                    <a:pt x="93345" y="123825"/>
                    <a:pt x="59055" y="122873"/>
                  </a:cubicBezTo>
                  <a:cubicBezTo>
                    <a:pt x="25718" y="122873"/>
                    <a:pt x="0" y="95250"/>
                    <a:pt x="0" y="60960"/>
                  </a:cubicBezTo>
                  <a:close/>
                </a:path>
              </a:pathLst>
            </a:cu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 name="Google Shape;99;p54"/>
            <p:cNvSpPr/>
            <p:nvPr/>
          </p:nvSpPr>
          <p:spPr>
            <a:xfrm>
              <a:off x="6259805" y="3368039"/>
              <a:ext cx="122921" cy="122898"/>
            </a:xfrm>
            <a:custGeom>
              <a:rect b="b" l="l" r="r" t="t"/>
              <a:pathLst>
                <a:path extrusionOk="0" h="122898" w="122921">
                  <a:moveTo>
                    <a:pt x="58127" y="122873"/>
                  </a:moveTo>
                  <a:cubicBezTo>
                    <a:pt x="25742" y="121920"/>
                    <a:pt x="-928" y="93345"/>
                    <a:pt x="25" y="60008"/>
                  </a:cubicBezTo>
                  <a:cubicBezTo>
                    <a:pt x="977" y="25718"/>
                    <a:pt x="27647" y="0"/>
                    <a:pt x="61937" y="0"/>
                  </a:cubicBezTo>
                  <a:cubicBezTo>
                    <a:pt x="97180" y="0"/>
                    <a:pt x="123850" y="28575"/>
                    <a:pt x="122897" y="62865"/>
                  </a:cubicBezTo>
                  <a:cubicBezTo>
                    <a:pt x="121945" y="98108"/>
                    <a:pt x="94322" y="123825"/>
                    <a:pt x="58127" y="122873"/>
                  </a:cubicBezTo>
                  <a:close/>
                </a:path>
              </a:pathLst>
            </a:custGeom>
            <a:solidFill>
              <a:srgbClr val="70AD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0" name="Google Shape;100;p54"/>
          <p:cNvSpPr/>
          <p:nvPr/>
        </p:nvSpPr>
        <p:spPr>
          <a:xfrm flipH="1" rot="10714074">
            <a:off x="9134060" y="187391"/>
            <a:ext cx="147313" cy="147313"/>
          </a:xfrm>
          <a:custGeom>
            <a:rect b="b" l="l" r="r" t="t"/>
            <a:pathLst>
              <a:path extrusionOk="0" h="1472666" w="1472666">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FFFFFF"/>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1" name="Google Shape;101;p54"/>
          <p:cNvSpPr/>
          <p:nvPr/>
        </p:nvSpPr>
        <p:spPr>
          <a:xfrm>
            <a:off x="-1" y="81915"/>
            <a:ext cx="12192001" cy="6776085"/>
          </a:xfrm>
          <a:custGeom>
            <a:rect b="b" l="l" r="r" t="t"/>
            <a:pathLst>
              <a:path extrusionOk="0" h="6776085" w="12192001">
                <a:moveTo>
                  <a:pt x="3665218" y="0"/>
                </a:moveTo>
                <a:lnTo>
                  <a:pt x="6168388" y="0"/>
                </a:lnTo>
                <a:cubicBezTo>
                  <a:pt x="6226491" y="0"/>
                  <a:pt x="6263638" y="38100"/>
                  <a:pt x="6264591" y="97155"/>
                </a:cubicBezTo>
                <a:lnTo>
                  <a:pt x="6264591" y="274320"/>
                </a:lnTo>
                <a:cubicBezTo>
                  <a:pt x="6264591" y="349567"/>
                  <a:pt x="6297928" y="382905"/>
                  <a:pt x="6372223" y="382905"/>
                </a:cubicBezTo>
                <a:lnTo>
                  <a:pt x="12192001" y="382102"/>
                </a:lnTo>
                <a:lnTo>
                  <a:pt x="12192001" y="6768465"/>
                </a:lnTo>
                <a:lnTo>
                  <a:pt x="0" y="6776085"/>
                </a:lnTo>
                <a:lnTo>
                  <a:pt x="0" y="391614"/>
                </a:lnTo>
                <a:lnTo>
                  <a:pt x="3455668" y="381952"/>
                </a:lnTo>
                <a:cubicBezTo>
                  <a:pt x="3535678" y="381952"/>
                  <a:pt x="3568063" y="349567"/>
                  <a:pt x="3568063" y="270510"/>
                </a:cubicBezTo>
                <a:lnTo>
                  <a:pt x="3568063" y="99060"/>
                </a:lnTo>
                <a:cubicBezTo>
                  <a:pt x="3568063" y="37147"/>
                  <a:pt x="3605211" y="0"/>
                  <a:pt x="3665218" y="0"/>
                </a:cubicBezTo>
                <a:close/>
              </a:path>
            </a:pathLst>
          </a:custGeom>
          <a:solidFill>
            <a:srgbClr val="FFFFFF">
              <a:alpha val="2588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2" name="Google Shape;102;p54"/>
          <p:cNvSpPr/>
          <p:nvPr/>
        </p:nvSpPr>
        <p:spPr>
          <a:xfrm flipH="1" rot="8100000">
            <a:off x="6003678" y="188846"/>
            <a:ext cx="145786" cy="145786"/>
          </a:xfrm>
          <a:custGeom>
            <a:rect b="b" l="l" r="r" t="t"/>
            <a:pathLst>
              <a:path extrusionOk="0" h="1472666" w="1472666">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3" name="Google Shape;103;p54"/>
          <p:cNvSpPr/>
          <p:nvPr/>
        </p:nvSpPr>
        <p:spPr>
          <a:xfrm>
            <a:off x="0" y="69803"/>
            <a:ext cx="12192000" cy="6788197"/>
          </a:xfrm>
          <a:custGeom>
            <a:rect b="b" l="l" r="r" t="t"/>
            <a:pathLst>
              <a:path extrusionOk="0" h="6788197" w="12192000">
                <a:moveTo>
                  <a:pt x="6360982" y="0"/>
                </a:moveTo>
                <a:lnTo>
                  <a:pt x="8864151" y="0"/>
                </a:lnTo>
                <a:cubicBezTo>
                  <a:pt x="8922254" y="0"/>
                  <a:pt x="8959401" y="38168"/>
                  <a:pt x="8960354" y="97329"/>
                </a:cubicBezTo>
                <a:lnTo>
                  <a:pt x="8960354" y="274810"/>
                </a:lnTo>
                <a:cubicBezTo>
                  <a:pt x="8960354" y="350192"/>
                  <a:pt x="8993691" y="383590"/>
                  <a:pt x="9067986" y="383590"/>
                </a:cubicBezTo>
                <a:lnTo>
                  <a:pt x="12192000" y="383158"/>
                </a:lnTo>
                <a:lnTo>
                  <a:pt x="12192000" y="6782252"/>
                </a:lnTo>
                <a:lnTo>
                  <a:pt x="0" y="6788197"/>
                </a:lnTo>
                <a:lnTo>
                  <a:pt x="0" y="397489"/>
                </a:lnTo>
                <a:lnTo>
                  <a:pt x="6151431" y="382635"/>
                </a:lnTo>
                <a:cubicBezTo>
                  <a:pt x="6231441" y="382635"/>
                  <a:pt x="6263826" y="350192"/>
                  <a:pt x="6263826" y="270994"/>
                </a:cubicBezTo>
                <a:lnTo>
                  <a:pt x="6263826" y="99237"/>
                </a:lnTo>
                <a:cubicBezTo>
                  <a:pt x="6263826" y="37214"/>
                  <a:pt x="6300974" y="0"/>
                  <a:pt x="636098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4" name="Google Shape;104;p54"/>
          <p:cNvSpPr/>
          <p:nvPr/>
        </p:nvSpPr>
        <p:spPr>
          <a:xfrm>
            <a:off x="1275347" y="582328"/>
            <a:ext cx="10152000" cy="360000"/>
          </a:xfrm>
          <a:prstGeom prst="roundRect">
            <a:avLst>
              <a:gd fmla="val 50000" name="adj"/>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cxnSp>
        <p:nvCxnSpPr>
          <p:cNvPr id="105" name="Google Shape;105;p54"/>
          <p:cNvCxnSpPr/>
          <p:nvPr/>
        </p:nvCxnSpPr>
        <p:spPr>
          <a:xfrm>
            <a:off x="0" y="1036320"/>
            <a:ext cx="12192000" cy="0"/>
          </a:xfrm>
          <a:prstGeom prst="straightConnector1">
            <a:avLst/>
          </a:prstGeom>
          <a:noFill/>
          <a:ln cap="flat" cmpd="sng" w="9525">
            <a:solidFill>
              <a:srgbClr val="BFBFBF"/>
            </a:solidFill>
            <a:prstDash val="solid"/>
            <a:miter lim="800000"/>
            <a:headEnd len="sm" w="sm" type="none"/>
            <a:tailEnd len="sm" w="sm" type="none"/>
          </a:ln>
        </p:spPr>
      </p:cxnSp>
      <p:sp>
        <p:nvSpPr>
          <p:cNvPr id="106" name="Google Shape;106;p54"/>
          <p:cNvSpPr/>
          <p:nvPr/>
        </p:nvSpPr>
        <p:spPr>
          <a:xfrm>
            <a:off x="909118" y="666560"/>
            <a:ext cx="208279" cy="202230"/>
          </a:xfrm>
          <a:custGeom>
            <a:rect b="b" l="l" r="r" t="t"/>
            <a:pathLst>
              <a:path extrusionOk="0" h="144968" w="149304">
                <a:moveTo>
                  <a:pt x="111204" y="36383"/>
                </a:moveTo>
                <a:cubicBezTo>
                  <a:pt x="81677" y="11618"/>
                  <a:pt x="53102" y="12571"/>
                  <a:pt x="31194" y="36383"/>
                </a:cubicBezTo>
                <a:cubicBezTo>
                  <a:pt x="11192" y="59243"/>
                  <a:pt x="12144" y="90676"/>
                  <a:pt x="34052" y="111631"/>
                </a:cubicBezTo>
                <a:cubicBezTo>
                  <a:pt x="60722" y="138301"/>
                  <a:pt x="85487" y="133538"/>
                  <a:pt x="132159" y="90676"/>
                </a:cubicBezTo>
                <a:cubicBezTo>
                  <a:pt x="138827" y="107821"/>
                  <a:pt x="132159" y="120203"/>
                  <a:pt x="109299" y="134491"/>
                </a:cubicBezTo>
                <a:cubicBezTo>
                  <a:pt x="78819" y="152588"/>
                  <a:pt x="40719" y="146874"/>
                  <a:pt x="17859" y="120203"/>
                </a:cubicBezTo>
                <a:cubicBezTo>
                  <a:pt x="-5953" y="92581"/>
                  <a:pt x="-5953" y="52576"/>
                  <a:pt x="17859" y="24953"/>
                </a:cubicBezTo>
                <a:cubicBezTo>
                  <a:pt x="44529" y="-6479"/>
                  <a:pt x="80724" y="-8384"/>
                  <a:pt x="127397" y="20191"/>
                </a:cubicBezTo>
                <a:cubicBezTo>
                  <a:pt x="133112" y="15428"/>
                  <a:pt x="139779" y="10666"/>
                  <a:pt x="149304" y="3998"/>
                </a:cubicBezTo>
                <a:cubicBezTo>
                  <a:pt x="149304" y="24001"/>
                  <a:pt x="149304" y="41146"/>
                  <a:pt x="149304" y="59243"/>
                </a:cubicBezTo>
                <a:cubicBezTo>
                  <a:pt x="132159" y="59243"/>
                  <a:pt x="115967" y="59243"/>
                  <a:pt x="96917" y="59243"/>
                </a:cubicBezTo>
                <a:cubicBezTo>
                  <a:pt x="101679" y="51623"/>
                  <a:pt x="106442" y="44956"/>
                  <a:pt x="111204" y="36383"/>
                </a:cubicBezTo>
                <a:close/>
              </a:path>
            </a:pathLst>
          </a:custGeom>
          <a:solidFill>
            <a:srgbClr val="65656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 name="Google Shape;107;p54"/>
          <p:cNvSpPr/>
          <p:nvPr/>
        </p:nvSpPr>
        <p:spPr>
          <a:xfrm>
            <a:off x="11978391" y="641508"/>
            <a:ext cx="52330" cy="40950"/>
          </a:xfrm>
          <a:custGeom>
            <a:rect b="b" l="l" r="r" t="t"/>
            <a:pathLst>
              <a:path extrusionOk="0" h="30560" w="39052">
                <a:moveTo>
                  <a:pt x="39053" y="16192"/>
                </a:moveTo>
                <a:cubicBezTo>
                  <a:pt x="27623" y="23813"/>
                  <a:pt x="20955" y="31433"/>
                  <a:pt x="15240" y="30480"/>
                </a:cubicBezTo>
                <a:cubicBezTo>
                  <a:pt x="9525" y="29528"/>
                  <a:pt x="4763" y="20003"/>
                  <a:pt x="0" y="14288"/>
                </a:cubicBezTo>
                <a:cubicBezTo>
                  <a:pt x="5715" y="9525"/>
                  <a:pt x="11430" y="0"/>
                  <a:pt x="17145" y="0"/>
                </a:cubicBezTo>
                <a:cubicBezTo>
                  <a:pt x="21908" y="0"/>
                  <a:pt x="28575" y="8573"/>
                  <a:pt x="39053" y="16192"/>
                </a:cubicBezTo>
                <a:close/>
              </a:path>
            </a:pathLst>
          </a:custGeom>
          <a:solidFill>
            <a:srgbClr val="727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54"/>
          <p:cNvSpPr/>
          <p:nvPr/>
        </p:nvSpPr>
        <p:spPr>
          <a:xfrm rot="-5400000">
            <a:off x="520974" y="680341"/>
            <a:ext cx="177086" cy="197951"/>
          </a:xfrm>
          <a:custGeom>
            <a:rect b="b" l="l" r="r" t="t"/>
            <a:pathLst>
              <a:path extrusionOk="0" h="310512" w="277782">
                <a:moveTo>
                  <a:pt x="277782" y="171626"/>
                </a:moveTo>
                <a:cubicBezTo>
                  <a:pt x="277782" y="177779"/>
                  <a:pt x="275484" y="183931"/>
                  <a:pt x="270887" y="188691"/>
                </a:cubicBezTo>
                <a:lnTo>
                  <a:pt x="156257" y="303321"/>
                </a:lnTo>
                <a:cubicBezTo>
                  <a:pt x="146666" y="312909"/>
                  <a:pt x="131117" y="312909"/>
                  <a:pt x="121525" y="303321"/>
                </a:cubicBezTo>
                <a:lnTo>
                  <a:pt x="6895" y="188691"/>
                </a:lnTo>
                <a:cubicBezTo>
                  <a:pt x="-2529" y="178933"/>
                  <a:pt x="-2259" y="163382"/>
                  <a:pt x="7498" y="153957"/>
                </a:cubicBezTo>
                <a:cubicBezTo>
                  <a:pt x="17018" y="144765"/>
                  <a:pt x="32108" y="144765"/>
                  <a:pt x="41628" y="153957"/>
                </a:cubicBezTo>
                <a:lnTo>
                  <a:pt x="114328" y="226658"/>
                </a:lnTo>
                <a:lnTo>
                  <a:pt x="114328" y="0"/>
                </a:lnTo>
                <a:lnTo>
                  <a:pt x="163455" y="0"/>
                </a:lnTo>
                <a:lnTo>
                  <a:pt x="163455" y="226658"/>
                </a:lnTo>
                <a:lnTo>
                  <a:pt x="236154" y="153957"/>
                </a:lnTo>
                <a:cubicBezTo>
                  <a:pt x="245913" y="144533"/>
                  <a:pt x="261463" y="144804"/>
                  <a:pt x="270887" y="154561"/>
                </a:cubicBezTo>
                <a:cubicBezTo>
                  <a:pt x="275484" y="159321"/>
                  <a:pt x="277782" y="165473"/>
                  <a:pt x="277782" y="171626"/>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 name="Google Shape;109;p54"/>
          <p:cNvSpPr/>
          <p:nvPr/>
        </p:nvSpPr>
        <p:spPr>
          <a:xfrm rot="5400000">
            <a:off x="206813" y="680338"/>
            <a:ext cx="177086" cy="197951"/>
          </a:xfrm>
          <a:custGeom>
            <a:rect b="b" l="l" r="r" t="t"/>
            <a:pathLst>
              <a:path extrusionOk="0" h="310512" w="277782">
                <a:moveTo>
                  <a:pt x="277782" y="171626"/>
                </a:moveTo>
                <a:cubicBezTo>
                  <a:pt x="277782" y="177779"/>
                  <a:pt x="275484" y="183931"/>
                  <a:pt x="270887" y="188691"/>
                </a:cubicBezTo>
                <a:lnTo>
                  <a:pt x="156257" y="303321"/>
                </a:lnTo>
                <a:cubicBezTo>
                  <a:pt x="146666" y="312909"/>
                  <a:pt x="131117" y="312909"/>
                  <a:pt x="121525" y="303321"/>
                </a:cubicBezTo>
                <a:lnTo>
                  <a:pt x="6895" y="188691"/>
                </a:lnTo>
                <a:cubicBezTo>
                  <a:pt x="-2529" y="178933"/>
                  <a:pt x="-2259" y="163382"/>
                  <a:pt x="7498" y="153957"/>
                </a:cubicBezTo>
                <a:cubicBezTo>
                  <a:pt x="17018" y="144765"/>
                  <a:pt x="32108" y="144765"/>
                  <a:pt x="41628" y="153957"/>
                </a:cubicBezTo>
                <a:lnTo>
                  <a:pt x="114328" y="226658"/>
                </a:lnTo>
                <a:lnTo>
                  <a:pt x="114328" y="0"/>
                </a:lnTo>
                <a:lnTo>
                  <a:pt x="163455" y="0"/>
                </a:lnTo>
                <a:lnTo>
                  <a:pt x="163455" y="226658"/>
                </a:lnTo>
                <a:lnTo>
                  <a:pt x="236154" y="153957"/>
                </a:lnTo>
                <a:cubicBezTo>
                  <a:pt x="245913" y="144533"/>
                  <a:pt x="261463" y="144804"/>
                  <a:pt x="270887" y="154561"/>
                </a:cubicBezTo>
                <a:cubicBezTo>
                  <a:pt x="275484" y="159321"/>
                  <a:pt x="277782" y="165473"/>
                  <a:pt x="277782" y="171626"/>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 name="Google Shape;110;p54"/>
          <p:cNvSpPr/>
          <p:nvPr/>
        </p:nvSpPr>
        <p:spPr>
          <a:xfrm>
            <a:off x="12004357" y="1037272"/>
            <a:ext cx="12620" cy="5792571"/>
          </a:xfrm>
          <a:custGeom>
            <a:rect b="b" l="l" r="r" t="t"/>
            <a:pathLst>
              <a:path extrusionOk="0" h="3836140" w="12620">
                <a:moveTo>
                  <a:pt x="0" y="3835718"/>
                </a:moveTo>
                <a:cubicBezTo>
                  <a:pt x="0" y="3820478"/>
                  <a:pt x="953" y="3806190"/>
                  <a:pt x="953" y="3790950"/>
                </a:cubicBezTo>
                <a:cubicBezTo>
                  <a:pt x="953" y="2541270"/>
                  <a:pt x="953" y="1291590"/>
                  <a:pt x="953" y="41910"/>
                </a:cubicBezTo>
                <a:cubicBezTo>
                  <a:pt x="953" y="27623"/>
                  <a:pt x="0" y="14288"/>
                  <a:pt x="0" y="0"/>
                </a:cubicBezTo>
                <a:cubicBezTo>
                  <a:pt x="3810" y="3810"/>
                  <a:pt x="10478" y="6668"/>
                  <a:pt x="11430" y="10478"/>
                </a:cubicBezTo>
                <a:cubicBezTo>
                  <a:pt x="13335" y="21908"/>
                  <a:pt x="12383" y="33338"/>
                  <a:pt x="12383" y="43815"/>
                </a:cubicBezTo>
                <a:cubicBezTo>
                  <a:pt x="12383" y="1291590"/>
                  <a:pt x="12383" y="2539365"/>
                  <a:pt x="12383" y="3788093"/>
                </a:cubicBezTo>
                <a:cubicBezTo>
                  <a:pt x="12383" y="3804285"/>
                  <a:pt x="12383" y="3819525"/>
                  <a:pt x="12383" y="3835718"/>
                </a:cubicBezTo>
                <a:cubicBezTo>
                  <a:pt x="8573" y="3836670"/>
                  <a:pt x="3810" y="3835718"/>
                  <a:pt x="0" y="3835718"/>
                </a:cubicBezTo>
                <a:close/>
              </a:path>
            </a:pathLst>
          </a:custGeom>
          <a:solidFill>
            <a:srgbClr val="C3C3C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 name="Google Shape;111;p54"/>
          <p:cNvSpPr/>
          <p:nvPr/>
        </p:nvSpPr>
        <p:spPr>
          <a:xfrm>
            <a:off x="11978391" y="793297"/>
            <a:ext cx="52330" cy="39762"/>
          </a:xfrm>
          <a:custGeom>
            <a:rect b="b" l="l" r="r" t="t"/>
            <a:pathLst>
              <a:path extrusionOk="0" h="29673" w="39052">
                <a:moveTo>
                  <a:pt x="39053" y="15313"/>
                </a:moveTo>
                <a:cubicBezTo>
                  <a:pt x="28575" y="21980"/>
                  <a:pt x="20955" y="30553"/>
                  <a:pt x="15240" y="29600"/>
                </a:cubicBezTo>
                <a:cubicBezTo>
                  <a:pt x="9525" y="28648"/>
                  <a:pt x="4763" y="19123"/>
                  <a:pt x="0" y="14360"/>
                </a:cubicBezTo>
                <a:cubicBezTo>
                  <a:pt x="5715" y="9598"/>
                  <a:pt x="10478" y="73"/>
                  <a:pt x="17145" y="73"/>
                </a:cubicBezTo>
                <a:cubicBezTo>
                  <a:pt x="21908" y="-880"/>
                  <a:pt x="28575" y="7693"/>
                  <a:pt x="39053" y="15313"/>
                </a:cubicBezTo>
                <a:close/>
              </a:path>
            </a:pathLst>
          </a:custGeom>
          <a:solidFill>
            <a:srgbClr val="727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 name="Google Shape;112;p54"/>
          <p:cNvSpPr/>
          <p:nvPr/>
        </p:nvSpPr>
        <p:spPr>
          <a:xfrm>
            <a:off x="11978391" y="716812"/>
            <a:ext cx="52330" cy="39675"/>
          </a:xfrm>
          <a:custGeom>
            <a:rect b="b" l="l" r="r" t="t"/>
            <a:pathLst>
              <a:path extrusionOk="0" h="29608" w="39052">
                <a:moveTo>
                  <a:pt x="39053" y="16193"/>
                </a:moveTo>
                <a:cubicBezTo>
                  <a:pt x="27623" y="22860"/>
                  <a:pt x="20955" y="30480"/>
                  <a:pt x="15240" y="29528"/>
                </a:cubicBezTo>
                <a:cubicBezTo>
                  <a:pt x="9525" y="28575"/>
                  <a:pt x="4763" y="19050"/>
                  <a:pt x="0" y="14288"/>
                </a:cubicBezTo>
                <a:cubicBezTo>
                  <a:pt x="5715" y="9525"/>
                  <a:pt x="11430" y="953"/>
                  <a:pt x="17145" y="0"/>
                </a:cubicBezTo>
                <a:cubicBezTo>
                  <a:pt x="21908" y="0"/>
                  <a:pt x="28575" y="8573"/>
                  <a:pt x="39053" y="16193"/>
                </a:cubicBezTo>
                <a:close/>
              </a:path>
            </a:pathLst>
          </a:custGeom>
          <a:solidFill>
            <a:srgbClr val="72727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 name="Google Shape;113;p54"/>
          <p:cNvSpPr/>
          <p:nvPr/>
        </p:nvSpPr>
        <p:spPr>
          <a:xfrm flipH="1" rot="8100000">
            <a:off x="8709584" y="190352"/>
            <a:ext cx="145786" cy="145786"/>
          </a:xfrm>
          <a:custGeom>
            <a:rect b="b" l="l" r="r" t="t"/>
            <a:pathLst>
              <a:path extrusionOk="0" h="1472666" w="1472666">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606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4" name="Google Shape;114;p54"/>
          <p:cNvSpPr/>
          <p:nvPr/>
        </p:nvSpPr>
        <p:spPr>
          <a:xfrm>
            <a:off x="12031981" y="1086731"/>
            <a:ext cx="131778" cy="2267754"/>
          </a:xfrm>
          <a:custGeom>
            <a:rect b="b" l="l" r="r" t="t"/>
            <a:pathLst>
              <a:path extrusionOk="0" h="2256472" w="90725">
                <a:moveTo>
                  <a:pt x="0" y="1128713"/>
                </a:moveTo>
                <a:cubicBezTo>
                  <a:pt x="0" y="775335"/>
                  <a:pt x="0" y="421005"/>
                  <a:pt x="0" y="67628"/>
                </a:cubicBezTo>
                <a:cubicBezTo>
                  <a:pt x="0" y="21908"/>
                  <a:pt x="14288" y="0"/>
                  <a:pt x="44768" y="0"/>
                </a:cubicBezTo>
                <a:cubicBezTo>
                  <a:pt x="75248" y="0"/>
                  <a:pt x="90488" y="20955"/>
                  <a:pt x="90488" y="67628"/>
                </a:cubicBezTo>
                <a:cubicBezTo>
                  <a:pt x="90488" y="776288"/>
                  <a:pt x="90488" y="1484948"/>
                  <a:pt x="90488" y="2192655"/>
                </a:cubicBezTo>
                <a:cubicBezTo>
                  <a:pt x="90488" y="2201228"/>
                  <a:pt x="91440" y="2209800"/>
                  <a:pt x="89535" y="2217420"/>
                </a:cubicBezTo>
                <a:cubicBezTo>
                  <a:pt x="85725" y="2242185"/>
                  <a:pt x="70485" y="2256473"/>
                  <a:pt x="45720" y="2256473"/>
                </a:cubicBezTo>
                <a:cubicBezTo>
                  <a:pt x="20955" y="2256473"/>
                  <a:pt x="5715" y="2242185"/>
                  <a:pt x="1905" y="2217420"/>
                </a:cubicBezTo>
                <a:cubicBezTo>
                  <a:pt x="0" y="2206943"/>
                  <a:pt x="952" y="2194560"/>
                  <a:pt x="952" y="2184083"/>
                </a:cubicBezTo>
                <a:cubicBezTo>
                  <a:pt x="0" y="1832610"/>
                  <a:pt x="0" y="1481138"/>
                  <a:pt x="0" y="1128713"/>
                </a:cubicBez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5" name="Google Shape;115;p54"/>
          <p:cNvGrpSpPr/>
          <p:nvPr/>
        </p:nvGrpSpPr>
        <p:grpSpPr>
          <a:xfrm>
            <a:off x="11567160" y="612648"/>
            <a:ext cx="265973" cy="265973"/>
            <a:chOff x="8610600" y="-211873"/>
            <a:chExt cx="313500" cy="313500"/>
          </a:xfrm>
        </p:grpSpPr>
        <p:sp>
          <p:nvSpPr>
            <p:cNvPr id="116" name="Google Shape;116;p54"/>
            <p:cNvSpPr/>
            <p:nvPr/>
          </p:nvSpPr>
          <p:spPr>
            <a:xfrm>
              <a:off x="8610600" y="-211873"/>
              <a:ext cx="313500" cy="313500"/>
            </a:xfrm>
            <a:prstGeom prst="ellipse">
              <a:avLst/>
            </a:prstGeom>
            <a:solidFill>
              <a:srgbClr val="6363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 name="Google Shape;117;p54"/>
            <p:cNvGrpSpPr/>
            <p:nvPr/>
          </p:nvGrpSpPr>
          <p:grpSpPr>
            <a:xfrm>
              <a:off x="8677894" y="-144833"/>
              <a:ext cx="180008" cy="191321"/>
              <a:chOff x="5145275" y="1056950"/>
              <a:chExt cx="212800" cy="226175"/>
            </a:xfrm>
          </p:grpSpPr>
          <p:sp>
            <p:nvSpPr>
              <p:cNvPr id="118" name="Google Shape;118;p54"/>
              <p:cNvSpPr/>
              <p:nvPr/>
            </p:nvSpPr>
            <p:spPr>
              <a:xfrm>
                <a:off x="5198375" y="1056950"/>
                <a:ext cx="106625" cy="106175"/>
              </a:xfrm>
              <a:custGeom>
                <a:rect b="b" l="l" r="r" t="t"/>
                <a:pathLst>
                  <a:path extrusionOk="0" h="4247" w="4265">
                    <a:moveTo>
                      <a:pt x="2141" y="0"/>
                    </a:moveTo>
                    <a:cubicBezTo>
                      <a:pt x="964" y="0"/>
                      <a:pt x="0" y="946"/>
                      <a:pt x="0" y="2124"/>
                    </a:cubicBezTo>
                    <a:cubicBezTo>
                      <a:pt x="0" y="3301"/>
                      <a:pt x="964" y="4247"/>
                      <a:pt x="2141" y="4247"/>
                    </a:cubicBezTo>
                    <a:cubicBezTo>
                      <a:pt x="3319" y="4247"/>
                      <a:pt x="4265" y="3301"/>
                      <a:pt x="4265" y="2124"/>
                    </a:cubicBezTo>
                    <a:cubicBezTo>
                      <a:pt x="4265" y="946"/>
                      <a:pt x="3319" y="0"/>
                      <a:pt x="21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4"/>
              <p:cNvSpPr/>
              <p:nvPr/>
            </p:nvSpPr>
            <p:spPr>
              <a:xfrm>
                <a:off x="5145275" y="1176500"/>
                <a:ext cx="212800" cy="106625"/>
              </a:xfrm>
              <a:custGeom>
                <a:rect b="b" l="l" r="r" t="t"/>
                <a:pathLst>
                  <a:path extrusionOk="0" h="4265" w="8512">
                    <a:moveTo>
                      <a:pt x="4265" y="0"/>
                    </a:moveTo>
                    <a:cubicBezTo>
                      <a:pt x="3677" y="0"/>
                      <a:pt x="3088" y="107"/>
                      <a:pt x="2499" y="268"/>
                    </a:cubicBezTo>
                    <a:cubicBezTo>
                      <a:pt x="1767" y="482"/>
                      <a:pt x="1018" y="857"/>
                      <a:pt x="429" y="1285"/>
                    </a:cubicBezTo>
                    <a:cubicBezTo>
                      <a:pt x="162" y="1499"/>
                      <a:pt x="1" y="1820"/>
                      <a:pt x="1" y="2141"/>
                    </a:cubicBezTo>
                    <a:lnTo>
                      <a:pt x="1" y="4264"/>
                    </a:lnTo>
                    <a:lnTo>
                      <a:pt x="8512" y="4264"/>
                    </a:lnTo>
                    <a:lnTo>
                      <a:pt x="8512" y="2141"/>
                    </a:lnTo>
                    <a:cubicBezTo>
                      <a:pt x="8512" y="1820"/>
                      <a:pt x="8351" y="1499"/>
                      <a:pt x="8084" y="1285"/>
                    </a:cubicBezTo>
                    <a:cubicBezTo>
                      <a:pt x="7513" y="803"/>
                      <a:pt x="6763" y="482"/>
                      <a:pt x="6014" y="268"/>
                    </a:cubicBezTo>
                    <a:cubicBezTo>
                      <a:pt x="5497" y="107"/>
                      <a:pt x="4890" y="0"/>
                      <a:pt x="42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0" name="Google Shape;120;p54"/>
          <p:cNvSpPr txBox="1"/>
          <p:nvPr>
            <p:ph type="title"/>
          </p:nvPr>
        </p:nvSpPr>
        <p:spPr>
          <a:xfrm>
            <a:off x="196400" y="1383925"/>
            <a:ext cx="5322600" cy="13248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6600"/>
              <a:buFont typeface="Abril Fatface"/>
              <a:buNone/>
              <a:defRPr sz="66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6600"/>
              <a:buFont typeface="Abril Fatface"/>
              <a:buNone/>
              <a:defRPr sz="66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6600"/>
              <a:buFont typeface="Abril Fatface"/>
              <a:buNone/>
              <a:defRPr sz="66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6600"/>
              <a:buFont typeface="Abril Fatface"/>
              <a:buNone/>
              <a:defRPr sz="66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6600"/>
              <a:buFont typeface="Abril Fatface"/>
              <a:buNone/>
              <a:defRPr sz="66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6600"/>
              <a:buFont typeface="Abril Fatface"/>
              <a:buNone/>
              <a:defRPr sz="66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6600"/>
              <a:buFont typeface="Abril Fatface"/>
              <a:buNone/>
              <a:defRPr sz="66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6600"/>
              <a:buFont typeface="Abril Fatface"/>
              <a:buNone/>
              <a:defRPr sz="6600">
                <a:solidFill>
                  <a:schemeClr val="dk1"/>
                </a:solidFill>
                <a:latin typeface="Abril Fatface"/>
                <a:ea typeface="Abril Fatface"/>
                <a:cs typeface="Abril Fatface"/>
                <a:sym typeface="Abril Fatface"/>
              </a:defRPr>
            </a:lvl9pPr>
          </a:lstStyle>
          <a:p/>
        </p:txBody>
      </p:sp>
      <p:sp>
        <p:nvSpPr>
          <p:cNvPr id="121" name="Google Shape;121;p54"/>
          <p:cNvSpPr txBox="1"/>
          <p:nvPr>
            <p:ph idx="1" type="body"/>
          </p:nvPr>
        </p:nvSpPr>
        <p:spPr>
          <a:xfrm>
            <a:off x="196375" y="2788225"/>
            <a:ext cx="5322600" cy="2235900"/>
          </a:xfrm>
          <a:prstGeom prst="rect">
            <a:avLst/>
          </a:prstGeom>
          <a:noFill/>
          <a:ln>
            <a:noFill/>
          </a:ln>
        </p:spPr>
        <p:txBody>
          <a:bodyPr anchorCtr="0" anchor="t" bIns="121900" lIns="121900" spcFirstLastPara="1" rIns="121900" wrap="square" tIns="121900">
            <a:noAutofit/>
          </a:bodyPr>
          <a:lstStyle>
            <a:lvl1pPr indent="-323850" lvl="0" marL="457200" algn="l">
              <a:lnSpc>
                <a:spcPct val="115000"/>
              </a:lnSpc>
              <a:spcBef>
                <a:spcPts val="0"/>
              </a:spcBef>
              <a:spcAft>
                <a:spcPts val="0"/>
              </a:spcAft>
              <a:buSzPts val="1500"/>
              <a:buChar char="●"/>
              <a:defRPr sz="1500"/>
            </a:lvl1pPr>
            <a:lvl2pPr indent="-323850" lvl="1" marL="914400" algn="l">
              <a:lnSpc>
                <a:spcPct val="115000"/>
              </a:lnSpc>
              <a:spcBef>
                <a:spcPts val="2100"/>
              </a:spcBef>
              <a:spcAft>
                <a:spcPts val="0"/>
              </a:spcAft>
              <a:buSzPts val="1500"/>
              <a:buChar char="○"/>
              <a:defRPr sz="1500"/>
            </a:lvl2pPr>
            <a:lvl3pPr indent="-323850" lvl="2" marL="1371600" algn="l">
              <a:lnSpc>
                <a:spcPct val="115000"/>
              </a:lnSpc>
              <a:spcBef>
                <a:spcPts val="2100"/>
              </a:spcBef>
              <a:spcAft>
                <a:spcPts val="0"/>
              </a:spcAft>
              <a:buSzPts val="1500"/>
              <a:buChar char="■"/>
              <a:defRPr sz="1500"/>
            </a:lvl3pPr>
            <a:lvl4pPr indent="-323850" lvl="3" marL="1828800" algn="l">
              <a:lnSpc>
                <a:spcPct val="115000"/>
              </a:lnSpc>
              <a:spcBef>
                <a:spcPts val="2100"/>
              </a:spcBef>
              <a:spcAft>
                <a:spcPts val="0"/>
              </a:spcAft>
              <a:buSzPts val="1500"/>
              <a:buChar char="●"/>
              <a:defRPr sz="1500"/>
            </a:lvl4pPr>
            <a:lvl5pPr indent="-323850" lvl="4" marL="2286000" algn="l">
              <a:lnSpc>
                <a:spcPct val="115000"/>
              </a:lnSpc>
              <a:spcBef>
                <a:spcPts val="2100"/>
              </a:spcBef>
              <a:spcAft>
                <a:spcPts val="0"/>
              </a:spcAft>
              <a:buSzPts val="1500"/>
              <a:buChar char="○"/>
              <a:defRPr sz="1500"/>
            </a:lvl5pPr>
            <a:lvl6pPr indent="-323850" lvl="5" marL="2743200" algn="l">
              <a:lnSpc>
                <a:spcPct val="115000"/>
              </a:lnSpc>
              <a:spcBef>
                <a:spcPts val="2100"/>
              </a:spcBef>
              <a:spcAft>
                <a:spcPts val="0"/>
              </a:spcAft>
              <a:buSzPts val="1500"/>
              <a:buChar char="■"/>
              <a:defRPr sz="1500"/>
            </a:lvl6pPr>
            <a:lvl7pPr indent="-323850" lvl="6" marL="3200400" algn="l">
              <a:lnSpc>
                <a:spcPct val="115000"/>
              </a:lnSpc>
              <a:spcBef>
                <a:spcPts val="2100"/>
              </a:spcBef>
              <a:spcAft>
                <a:spcPts val="0"/>
              </a:spcAft>
              <a:buSzPts val="1500"/>
              <a:buChar char="●"/>
              <a:defRPr sz="1500"/>
            </a:lvl7pPr>
            <a:lvl8pPr indent="-323850" lvl="7" marL="3657600" algn="l">
              <a:lnSpc>
                <a:spcPct val="115000"/>
              </a:lnSpc>
              <a:spcBef>
                <a:spcPts val="2100"/>
              </a:spcBef>
              <a:spcAft>
                <a:spcPts val="0"/>
              </a:spcAft>
              <a:buSzPts val="1500"/>
              <a:buChar char="○"/>
              <a:defRPr sz="1500"/>
            </a:lvl8pPr>
            <a:lvl9pPr indent="-323850" lvl="8" marL="4114800" algn="l">
              <a:lnSpc>
                <a:spcPct val="115000"/>
              </a:lnSpc>
              <a:spcBef>
                <a:spcPts val="2100"/>
              </a:spcBef>
              <a:spcAft>
                <a:spcPts val="2100"/>
              </a:spcAft>
              <a:buSzPts val="1500"/>
              <a:buChar char="■"/>
              <a:defRPr sz="1500"/>
            </a:lvl9pPr>
          </a:lstStyle>
          <a:p/>
        </p:txBody>
      </p:sp>
      <p:sp>
        <p:nvSpPr>
          <p:cNvPr id="122" name="Google Shape;122;p54"/>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Barlow Condensed"/>
                <a:ea typeface="Barlow Condensed"/>
                <a:cs typeface="Barlow Condensed"/>
                <a:sym typeface="Barlow Condensed"/>
              </a:rPr>
              <a:t>SLIDESMANIA.COM</a:t>
            </a:r>
            <a:endParaRPr b="0" i="0" sz="1400" u="none" cap="none" strike="noStrike">
              <a:solidFill>
                <a:schemeClr val="dk1"/>
              </a:solidFill>
              <a:latin typeface="Barlow Condensed"/>
              <a:ea typeface="Barlow Condensed"/>
              <a:cs typeface="Barlow Condensed"/>
              <a:sym typeface="Barlow Condense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5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4000"/>
              <a:buFont typeface="Lexend Deca"/>
              <a:buNone/>
              <a:defRPr b="0" i="0" sz="4000" u="none" cap="none" strike="noStrike">
                <a:solidFill>
                  <a:schemeClr val="dk1"/>
                </a:solidFill>
                <a:latin typeface="Lexend Deca"/>
                <a:ea typeface="Lexend Deca"/>
                <a:cs typeface="Lexend Deca"/>
                <a:sym typeface="Lexend Deca"/>
              </a:defRPr>
            </a:lvl1pPr>
            <a:lvl2pPr lvl="1" marR="0" rtl="0" algn="l">
              <a:lnSpc>
                <a:spcPct val="100000"/>
              </a:lnSpc>
              <a:spcBef>
                <a:spcPts val="0"/>
              </a:spcBef>
              <a:spcAft>
                <a:spcPts val="0"/>
              </a:spcAft>
              <a:buClr>
                <a:schemeClr val="dk1"/>
              </a:buClr>
              <a:buSzPts val="4000"/>
              <a:buFont typeface="Lexend Deca"/>
              <a:buNone/>
              <a:defRPr b="0" i="0" sz="4000" u="none" cap="none" strike="noStrike">
                <a:solidFill>
                  <a:schemeClr val="dk1"/>
                </a:solidFill>
                <a:latin typeface="Lexend Deca"/>
                <a:ea typeface="Lexend Deca"/>
                <a:cs typeface="Lexend Deca"/>
                <a:sym typeface="Lexend Deca"/>
              </a:defRPr>
            </a:lvl2pPr>
            <a:lvl3pPr lvl="2" marR="0" rtl="0" algn="l">
              <a:lnSpc>
                <a:spcPct val="100000"/>
              </a:lnSpc>
              <a:spcBef>
                <a:spcPts val="0"/>
              </a:spcBef>
              <a:spcAft>
                <a:spcPts val="0"/>
              </a:spcAft>
              <a:buClr>
                <a:schemeClr val="dk1"/>
              </a:buClr>
              <a:buSzPts val="4000"/>
              <a:buFont typeface="Lexend Deca"/>
              <a:buNone/>
              <a:defRPr b="0" i="0" sz="4000" u="none" cap="none" strike="noStrike">
                <a:solidFill>
                  <a:schemeClr val="dk1"/>
                </a:solidFill>
                <a:latin typeface="Lexend Deca"/>
                <a:ea typeface="Lexend Deca"/>
                <a:cs typeface="Lexend Deca"/>
                <a:sym typeface="Lexend Deca"/>
              </a:defRPr>
            </a:lvl3pPr>
            <a:lvl4pPr lvl="3" marR="0" rtl="0" algn="l">
              <a:lnSpc>
                <a:spcPct val="100000"/>
              </a:lnSpc>
              <a:spcBef>
                <a:spcPts val="0"/>
              </a:spcBef>
              <a:spcAft>
                <a:spcPts val="0"/>
              </a:spcAft>
              <a:buClr>
                <a:schemeClr val="dk1"/>
              </a:buClr>
              <a:buSzPts val="4000"/>
              <a:buFont typeface="Lexend Deca"/>
              <a:buNone/>
              <a:defRPr b="0" i="0" sz="4000" u="none" cap="none" strike="noStrike">
                <a:solidFill>
                  <a:schemeClr val="dk1"/>
                </a:solidFill>
                <a:latin typeface="Lexend Deca"/>
                <a:ea typeface="Lexend Deca"/>
                <a:cs typeface="Lexend Deca"/>
                <a:sym typeface="Lexend Deca"/>
              </a:defRPr>
            </a:lvl4pPr>
            <a:lvl5pPr lvl="4" marR="0" rtl="0" algn="l">
              <a:lnSpc>
                <a:spcPct val="100000"/>
              </a:lnSpc>
              <a:spcBef>
                <a:spcPts val="0"/>
              </a:spcBef>
              <a:spcAft>
                <a:spcPts val="0"/>
              </a:spcAft>
              <a:buClr>
                <a:schemeClr val="dk1"/>
              </a:buClr>
              <a:buSzPts val="4000"/>
              <a:buFont typeface="Lexend Deca"/>
              <a:buNone/>
              <a:defRPr b="0" i="0" sz="4000" u="none" cap="none" strike="noStrike">
                <a:solidFill>
                  <a:schemeClr val="dk1"/>
                </a:solidFill>
                <a:latin typeface="Lexend Deca"/>
                <a:ea typeface="Lexend Deca"/>
                <a:cs typeface="Lexend Deca"/>
                <a:sym typeface="Lexend Deca"/>
              </a:defRPr>
            </a:lvl5pPr>
            <a:lvl6pPr lvl="5" marR="0" rtl="0" algn="l">
              <a:lnSpc>
                <a:spcPct val="100000"/>
              </a:lnSpc>
              <a:spcBef>
                <a:spcPts val="0"/>
              </a:spcBef>
              <a:spcAft>
                <a:spcPts val="0"/>
              </a:spcAft>
              <a:buClr>
                <a:schemeClr val="dk1"/>
              </a:buClr>
              <a:buSzPts val="4000"/>
              <a:buFont typeface="Lexend Deca"/>
              <a:buNone/>
              <a:defRPr b="0" i="0" sz="4000" u="none" cap="none" strike="noStrike">
                <a:solidFill>
                  <a:schemeClr val="dk1"/>
                </a:solidFill>
                <a:latin typeface="Lexend Deca"/>
                <a:ea typeface="Lexend Deca"/>
                <a:cs typeface="Lexend Deca"/>
                <a:sym typeface="Lexend Deca"/>
              </a:defRPr>
            </a:lvl6pPr>
            <a:lvl7pPr lvl="6" marR="0" rtl="0" algn="l">
              <a:lnSpc>
                <a:spcPct val="100000"/>
              </a:lnSpc>
              <a:spcBef>
                <a:spcPts val="0"/>
              </a:spcBef>
              <a:spcAft>
                <a:spcPts val="0"/>
              </a:spcAft>
              <a:buClr>
                <a:schemeClr val="dk1"/>
              </a:buClr>
              <a:buSzPts val="4000"/>
              <a:buFont typeface="Lexend Deca"/>
              <a:buNone/>
              <a:defRPr b="0" i="0" sz="4000" u="none" cap="none" strike="noStrike">
                <a:solidFill>
                  <a:schemeClr val="dk1"/>
                </a:solidFill>
                <a:latin typeface="Lexend Deca"/>
                <a:ea typeface="Lexend Deca"/>
                <a:cs typeface="Lexend Deca"/>
                <a:sym typeface="Lexend Deca"/>
              </a:defRPr>
            </a:lvl7pPr>
            <a:lvl8pPr lvl="7" marR="0" rtl="0" algn="l">
              <a:lnSpc>
                <a:spcPct val="100000"/>
              </a:lnSpc>
              <a:spcBef>
                <a:spcPts val="0"/>
              </a:spcBef>
              <a:spcAft>
                <a:spcPts val="0"/>
              </a:spcAft>
              <a:buClr>
                <a:schemeClr val="dk1"/>
              </a:buClr>
              <a:buSzPts val="4000"/>
              <a:buFont typeface="Lexend Deca"/>
              <a:buNone/>
              <a:defRPr b="0" i="0" sz="4000" u="none" cap="none" strike="noStrike">
                <a:solidFill>
                  <a:schemeClr val="dk1"/>
                </a:solidFill>
                <a:latin typeface="Lexend Deca"/>
                <a:ea typeface="Lexend Deca"/>
                <a:cs typeface="Lexend Deca"/>
                <a:sym typeface="Lexend Deca"/>
              </a:defRPr>
            </a:lvl8pPr>
            <a:lvl9pPr lvl="8" marR="0" rtl="0" algn="l">
              <a:lnSpc>
                <a:spcPct val="100000"/>
              </a:lnSpc>
              <a:spcBef>
                <a:spcPts val="0"/>
              </a:spcBef>
              <a:spcAft>
                <a:spcPts val="0"/>
              </a:spcAft>
              <a:buClr>
                <a:schemeClr val="dk1"/>
              </a:buClr>
              <a:buSzPts val="4000"/>
              <a:buFont typeface="Lexend Deca"/>
              <a:buNone/>
              <a:defRPr b="0" i="0" sz="4000" u="none" cap="none" strike="noStrike">
                <a:solidFill>
                  <a:schemeClr val="dk1"/>
                </a:solidFill>
                <a:latin typeface="Lexend Deca"/>
                <a:ea typeface="Lexend Deca"/>
                <a:cs typeface="Lexend Deca"/>
                <a:sym typeface="Lexend Deca"/>
              </a:defRPr>
            </a:lvl9pPr>
          </a:lstStyle>
          <a:p/>
        </p:txBody>
      </p:sp>
      <p:sp>
        <p:nvSpPr>
          <p:cNvPr id="7" name="Google Shape;7;p5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49250" lvl="0" marL="457200" marR="0" rtl="0" algn="l">
              <a:lnSpc>
                <a:spcPct val="115000"/>
              </a:lnSpc>
              <a:spcBef>
                <a:spcPts val="0"/>
              </a:spcBef>
              <a:spcAft>
                <a:spcPts val="0"/>
              </a:spcAft>
              <a:buClr>
                <a:schemeClr val="dk1"/>
              </a:buClr>
              <a:buSzPts val="1900"/>
              <a:buFont typeface="Roboto"/>
              <a:buChar char="●"/>
              <a:defRPr b="0" i="0" sz="1900" u="none" cap="none" strike="noStrike">
                <a:solidFill>
                  <a:schemeClr val="dk1"/>
                </a:solidFill>
                <a:latin typeface="Roboto"/>
                <a:ea typeface="Roboto"/>
                <a:cs typeface="Roboto"/>
                <a:sym typeface="Roboto"/>
              </a:defRPr>
            </a:lvl1pPr>
            <a:lvl2pPr indent="-349250" lvl="1" marL="914400" marR="0" rtl="0" algn="l">
              <a:lnSpc>
                <a:spcPct val="115000"/>
              </a:lnSpc>
              <a:spcBef>
                <a:spcPts val="2100"/>
              </a:spcBef>
              <a:spcAft>
                <a:spcPts val="0"/>
              </a:spcAft>
              <a:buClr>
                <a:schemeClr val="dk1"/>
              </a:buClr>
              <a:buSzPts val="1900"/>
              <a:buFont typeface="Roboto"/>
              <a:buChar char="○"/>
              <a:defRPr b="0" i="0" sz="1900" u="none" cap="none" strike="noStrike">
                <a:solidFill>
                  <a:schemeClr val="dk1"/>
                </a:solidFill>
                <a:latin typeface="Roboto"/>
                <a:ea typeface="Roboto"/>
                <a:cs typeface="Roboto"/>
                <a:sym typeface="Roboto"/>
              </a:defRPr>
            </a:lvl2pPr>
            <a:lvl3pPr indent="-349250" lvl="2" marL="1371600" marR="0" rtl="0" algn="l">
              <a:lnSpc>
                <a:spcPct val="115000"/>
              </a:lnSpc>
              <a:spcBef>
                <a:spcPts val="2100"/>
              </a:spcBef>
              <a:spcAft>
                <a:spcPts val="0"/>
              </a:spcAft>
              <a:buClr>
                <a:schemeClr val="dk1"/>
              </a:buClr>
              <a:buSzPts val="1900"/>
              <a:buFont typeface="Roboto"/>
              <a:buChar char="■"/>
              <a:defRPr b="0" i="0" sz="1900" u="none" cap="none" strike="noStrike">
                <a:solidFill>
                  <a:schemeClr val="dk1"/>
                </a:solidFill>
                <a:latin typeface="Roboto"/>
                <a:ea typeface="Roboto"/>
                <a:cs typeface="Roboto"/>
                <a:sym typeface="Roboto"/>
              </a:defRPr>
            </a:lvl3pPr>
            <a:lvl4pPr indent="-349250" lvl="3" marL="1828800" marR="0" rtl="0" algn="l">
              <a:lnSpc>
                <a:spcPct val="115000"/>
              </a:lnSpc>
              <a:spcBef>
                <a:spcPts val="2100"/>
              </a:spcBef>
              <a:spcAft>
                <a:spcPts val="0"/>
              </a:spcAft>
              <a:buClr>
                <a:schemeClr val="dk1"/>
              </a:buClr>
              <a:buSzPts val="1900"/>
              <a:buFont typeface="Roboto"/>
              <a:buChar char="●"/>
              <a:defRPr b="0" i="0" sz="1900" u="none" cap="none" strike="noStrike">
                <a:solidFill>
                  <a:schemeClr val="dk1"/>
                </a:solidFill>
                <a:latin typeface="Roboto"/>
                <a:ea typeface="Roboto"/>
                <a:cs typeface="Roboto"/>
                <a:sym typeface="Roboto"/>
              </a:defRPr>
            </a:lvl4pPr>
            <a:lvl5pPr indent="-349250" lvl="4" marL="2286000" marR="0" rtl="0" algn="l">
              <a:lnSpc>
                <a:spcPct val="115000"/>
              </a:lnSpc>
              <a:spcBef>
                <a:spcPts val="2100"/>
              </a:spcBef>
              <a:spcAft>
                <a:spcPts val="0"/>
              </a:spcAft>
              <a:buClr>
                <a:schemeClr val="dk1"/>
              </a:buClr>
              <a:buSzPts val="1900"/>
              <a:buFont typeface="Roboto"/>
              <a:buChar char="○"/>
              <a:defRPr b="0" i="0" sz="1900" u="none" cap="none" strike="noStrike">
                <a:solidFill>
                  <a:schemeClr val="dk1"/>
                </a:solidFill>
                <a:latin typeface="Roboto"/>
                <a:ea typeface="Roboto"/>
                <a:cs typeface="Roboto"/>
                <a:sym typeface="Roboto"/>
              </a:defRPr>
            </a:lvl5pPr>
            <a:lvl6pPr indent="-349250" lvl="5" marL="2743200" marR="0" rtl="0" algn="l">
              <a:lnSpc>
                <a:spcPct val="115000"/>
              </a:lnSpc>
              <a:spcBef>
                <a:spcPts val="2100"/>
              </a:spcBef>
              <a:spcAft>
                <a:spcPts val="0"/>
              </a:spcAft>
              <a:buClr>
                <a:schemeClr val="dk1"/>
              </a:buClr>
              <a:buSzPts val="1900"/>
              <a:buFont typeface="Roboto"/>
              <a:buChar char="■"/>
              <a:defRPr b="0" i="0" sz="1900" u="none" cap="none" strike="noStrike">
                <a:solidFill>
                  <a:schemeClr val="dk1"/>
                </a:solidFill>
                <a:latin typeface="Roboto"/>
                <a:ea typeface="Roboto"/>
                <a:cs typeface="Roboto"/>
                <a:sym typeface="Roboto"/>
              </a:defRPr>
            </a:lvl6pPr>
            <a:lvl7pPr indent="-349250" lvl="6" marL="3200400" marR="0" rtl="0" algn="l">
              <a:lnSpc>
                <a:spcPct val="115000"/>
              </a:lnSpc>
              <a:spcBef>
                <a:spcPts val="2100"/>
              </a:spcBef>
              <a:spcAft>
                <a:spcPts val="0"/>
              </a:spcAft>
              <a:buClr>
                <a:schemeClr val="dk1"/>
              </a:buClr>
              <a:buSzPts val="1900"/>
              <a:buFont typeface="Roboto"/>
              <a:buChar char="●"/>
              <a:defRPr b="0" i="0" sz="1900" u="none" cap="none" strike="noStrike">
                <a:solidFill>
                  <a:schemeClr val="dk1"/>
                </a:solidFill>
                <a:latin typeface="Roboto"/>
                <a:ea typeface="Roboto"/>
                <a:cs typeface="Roboto"/>
                <a:sym typeface="Roboto"/>
              </a:defRPr>
            </a:lvl7pPr>
            <a:lvl8pPr indent="-349250" lvl="7" marL="3657600" marR="0" rtl="0" algn="l">
              <a:lnSpc>
                <a:spcPct val="115000"/>
              </a:lnSpc>
              <a:spcBef>
                <a:spcPts val="2100"/>
              </a:spcBef>
              <a:spcAft>
                <a:spcPts val="0"/>
              </a:spcAft>
              <a:buClr>
                <a:schemeClr val="dk1"/>
              </a:buClr>
              <a:buSzPts val="1900"/>
              <a:buFont typeface="Roboto"/>
              <a:buChar char="○"/>
              <a:defRPr b="0" i="0" sz="1900" u="none" cap="none" strike="noStrike">
                <a:solidFill>
                  <a:schemeClr val="dk1"/>
                </a:solidFill>
                <a:latin typeface="Roboto"/>
                <a:ea typeface="Roboto"/>
                <a:cs typeface="Roboto"/>
                <a:sym typeface="Roboto"/>
              </a:defRPr>
            </a:lvl8pPr>
            <a:lvl9pPr indent="-349250" lvl="8" marL="4114800" marR="0" rtl="0" algn="l">
              <a:lnSpc>
                <a:spcPct val="115000"/>
              </a:lnSpc>
              <a:spcBef>
                <a:spcPts val="2100"/>
              </a:spcBef>
              <a:spcAft>
                <a:spcPts val="2100"/>
              </a:spcAft>
              <a:buClr>
                <a:schemeClr val="dk1"/>
              </a:buClr>
              <a:buSzPts val="1900"/>
              <a:buFont typeface="Roboto"/>
              <a:buChar char="■"/>
              <a:defRPr b="0" i="0" sz="1900" u="none" cap="none" strike="noStrike">
                <a:solidFill>
                  <a:schemeClr val="dk1"/>
                </a:solidFill>
                <a:latin typeface="Roboto"/>
                <a:ea typeface="Roboto"/>
                <a:cs typeface="Roboto"/>
                <a:sym typeface="Roboto"/>
              </a:defRPr>
            </a:lvl9pPr>
          </a:lstStyle>
          <a:p/>
        </p:txBody>
      </p:sp>
      <p:sp>
        <p:nvSpPr>
          <p:cNvPr id="8" name="Google Shape;8;p5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 name="Google Shape;9;p50"/>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Barlow Condensed"/>
                <a:ea typeface="Barlow Condensed"/>
                <a:cs typeface="Barlow Condensed"/>
                <a:sym typeface="Barlow Condensed"/>
              </a:rPr>
              <a:t>SLIDESMANIA.COM</a:t>
            </a:r>
            <a:endParaRPr b="0" i="0" sz="1400" u="none" cap="none" strike="noStrike">
              <a:solidFill>
                <a:schemeClr val="dk1"/>
              </a:solidFill>
              <a:latin typeface="Barlow Condensed"/>
              <a:ea typeface="Barlow Condensed"/>
              <a:cs typeface="Barlow Condensed"/>
              <a:sym typeface="Barlow Condense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12.png"/><Relationship Id="rId6"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slide" Target="/ppt/slides/slide2.xml"/><Relationship Id="rId4" Type="http://schemas.openxmlformats.org/officeDocument/2006/relationships/slide" Target="/ppt/slides/slide2.xml"/><Relationship Id="rId11" Type="http://schemas.openxmlformats.org/officeDocument/2006/relationships/image" Target="../media/image24.png"/><Relationship Id="rId10" Type="http://schemas.openxmlformats.org/officeDocument/2006/relationships/image" Target="../media/image31.jpg"/><Relationship Id="rId9" Type="http://schemas.openxmlformats.org/officeDocument/2006/relationships/image" Target="../media/image28.jpg"/><Relationship Id="rId5" Type="http://schemas.openxmlformats.org/officeDocument/2006/relationships/image" Target="../media/image12.png"/><Relationship Id="rId6" Type="http://schemas.openxmlformats.org/officeDocument/2006/relationships/image" Target="../media/image15.jpg"/><Relationship Id="rId7" Type="http://schemas.openxmlformats.org/officeDocument/2006/relationships/image" Target="../media/image14.png"/><Relationship Id="rId8"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slide" Target="/ppt/slides/slide1.xml"/><Relationship Id="rId4" Type="http://schemas.openxmlformats.org/officeDocument/2006/relationships/image" Target="../media/image2.gif"/><Relationship Id="rId5" Type="http://schemas.openxmlformats.org/officeDocument/2006/relationships/image" Target="../media/image11.png"/><Relationship Id="rId6" Type="http://schemas.openxmlformats.org/officeDocument/2006/relationships/image" Target="../media/image1.png"/><Relationship Id="rId7"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slide" Target="/ppt/slides/slide2.xml"/><Relationship Id="rId4" Type="http://schemas.openxmlformats.org/officeDocument/2006/relationships/slide" Target="/ppt/slides/slid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slide" Target="/ppt/slides/slide2.xml"/><Relationship Id="rId4" Type="http://schemas.openxmlformats.org/officeDocument/2006/relationships/slide" Target="/ppt/slides/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slide" Target="/ppt/slides/slide2.xml"/><Relationship Id="rId4" Type="http://schemas.openxmlformats.org/officeDocument/2006/relationships/slide" Target="/ppt/slid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instagram.com/slidesmania/" TargetMode="External"/><Relationship Id="rId4" Type="http://schemas.openxmlformats.org/officeDocument/2006/relationships/hyperlink" Target="https://www.facebook.com/SlidesManiaSM" TargetMode="External"/><Relationship Id="rId5" Type="http://schemas.openxmlformats.org/officeDocument/2006/relationships/hyperlink" Target="https://twitter.com/SlidesManiaSM" TargetMode="External"/><Relationship Id="rId6" Type="http://schemas.openxmlformats.org/officeDocument/2006/relationships/slide" Target="/ppt/slid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slide" Target="/ppt/slides/slide2.xml"/><Relationship Id="rId4" Type="http://schemas.openxmlformats.org/officeDocument/2006/relationships/slide" Target="/ppt/slid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slide" Target="/ppt/slides/slide2.xml"/><Relationship Id="rId4" Type="http://schemas.openxmlformats.org/officeDocument/2006/relationships/slide" Target="/ppt/slides/slid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26.png"/><Relationship Id="rId6"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1.xml"/><Relationship Id="rId4" Type="http://schemas.openxmlformats.org/officeDocument/2006/relationships/image" Target="../media/image2.gif"/><Relationship Id="rId5" Type="http://schemas.openxmlformats.org/officeDocument/2006/relationships/image" Target="../media/image11.png"/><Relationship Id="rId6" Type="http://schemas.openxmlformats.org/officeDocument/2006/relationships/image" Target="../media/image1.png"/><Relationship Id="rId7"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slide" Target="/ppt/slides/slide2.xml"/><Relationship Id="rId4" Type="http://schemas.openxmlformats.org/officeDocument/2006/relationships/slide" Target="/ppt/slides/slide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slide" Target="/ppt/slides/slide1.xml"/><Relationship Id="rId4" Type="http://schemas.openxmlformats.org/officeDocument/2006/relationships/image" Target="../media/image2.gif"/><Relationship Id="rId5" Type="http://schemas.openxmlformats.org/officeDocument/2006/relationships/image" Target="../media/image11.png"/><Relationship Id="rId6" Type="http://schemas.openxmlformats.org/officeDocument/2006/relationships/image" Target="../media/image1.png"/><Relationship Id="rId7"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5.jpg"/><Relationship Id="rId6"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
          <p:cNvSpPr txBox="1"/>
          <p:nvPr>
            <p:ph type="title"/>
          </p:nvPr>
        </p:nvSpPr>
        <p:spPr>
          <a:xfrm>
            <a:off x="483670" y="479275"/>
            <a:ext cx="10435800" cy="763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4000"/>
              <a:buFont typeface="Aldrich"/>
              <a:buNone/>
            </a:pPr>
            <a:r>
              <a:rPr lang="en-US"/>
              <a:t>Danh sách thành viên nhóm 7</a:t>
            </a:r>
            <a:br>
              <a:rPr lang="en-US"/>
            </a:br>
            <a:r>
              <a:rPr lang="en-US"/>
              <a:t> </a:t>
            </a:r>
            <a:br>
              <a:rPr lang="en-US"/>
            </a:br>
            <a:br>
              <a:rPr b="1" lang="en-US" sz="5400"/>
            </a:br>
            <a:endParaRPr sz="5100"/>
          </a:p>
        </p:txBody>
      </p:sp>
      <p:sp>
        <p:nvSpPr>
          <p:cNvPr id="128" name="Google Shape;128;p1"/>
          <p:cNvSpPr txBox="1"/>
          <p:nvPr>
            <p:ph idx="1" type="body"/>
          </p:nvPr>
        </p:nvSpPr>
        <p:spPr>
          <a:xfrm>
            <a:off x="483670" y="1594025"/>
            <a:ext cx="10435800" cy="3106800"/>
          </a:xfrm>
          <a:prstGeom prst="rect">
            <a:avLst/>
          </a:prstGeom>
          <a:noFill/>
          <a:ln>
            <a:noFill/>
          </a:ln>
        </p:spPr>
        <p:txBody>
          <a:bodyPr anchorCtr="0" anchor="t" bIns="121900" lIns="121900" spcFirstLastPara="1" rIns="121900" wrap="square" tIns="121900">
            <a:noAutofit/>
          </a:bodyPr>
          <a:lstStyle/>
          <a:p>
            <a:pPr indent="-457200" lvl="0" marL="565150" rtl="0" algn="l">
              <a:lnSpc>
                <a:spcPct val="115000"/>
              </a:lnSpc>
              <a:spcBef>
                <a:spcPts val="0"/>
              </a:spcBef>
              <a:spcAft>
                <a:spcPts val="0"/>
              </a:spcAft>
              <a:buSzPts val="1900"/>
              <a:buFont typeface="Arial"/>
              <a:buAutoNum type="arabicPeriod"/>
            </a:pPr>
            <a:r>
              <a:rPr lang="en-US" sz="4000"/>
              <a:t>Nguyễn Vũ Thục Anh 		1854050007 </a:t>
            </a:r>
            <a:endParaRPr/>
          </a:p>
          <a:p>
            <a:pPr indent="-457200" lvl="0" marL="565150" rtl="0" algn="l">
              <a:lnSpc>
                <a:spcPct val="115000"/>
              </a:lnSpc>
              <a:spcBef>
                <a:spcPts val="0"/>
              </a:spcBef>
              <a:spcAft>
                <a:spcPts val="0"/>
              </a:spcAft>
              <a:buSzPts val="1900"/>
              <a:buFont typeface="Arial"/>
              <a:buAutoNum type="arabicPeriod"/>
            </a:pPr>
            <a:r>
              <a:rPr lang="en-US" sz="4000"/>
              <a:t>Trần Ngọc Mai Linh 		1854050047</a:t>
            </a:r>
            <a:endParaRPr/>
          </a:p>
          <a:p>
            <a:pPr indent="-457200" lvl="0" marL="565150" rtl="0" algn="l">
              <a:lnSpc>
                <a:spcPct val="115000"/>
              </a:lnSpc>
              <a:spcBef>
                <a:spcPts val="0"/>
              </a:spcBef>
              <a:spcAft>
                <a:spcPts val="0"/>
              </a:spcAft>
              <a:buSzPts val="1900"/>
              <a:buFont typeface="Arial"/>
              <a:buAutoNum type="arabicPeriod"/>
            </a:pPr>
            <a:r>
              <a:rPr lang="en-US" sz="4000"/>
              <a:t>Võ Trịnh Đỗ Tâm 				1854050098</a:t>
            </a:r>
            <a:endParaRPr/>
          </a:p>
          <a:p>
            <a:pPr indent="-457200" lvl="0" marL="565150" rtl="0" algn="l">
              <a:lnSpc>
                <a:spcPct val="115000"/>
              </a:lnSpc>
              <a:spcBef>
                <a:spcPts val="0"/>
              </a:spcBef>
              <a:spcAft>
                <a:spcPts val="0"/>
              </a:spcAft>
              <a:buSzPts val="1900"/>
              <a:buFont typeface="Arial"/>
              <a:buAutoNum type="arabicPeriod"/>
            </a:pPr>
            <a:r>
              <a:rPr lang="en-US" sz="4000"/>
              <a:t>Trần Phụng Thanh 			1854050099</a:t>
            </a:r>
            <a:endParaRPr/>
          </a:p>
          <a:p>
            <a:pPr indent="-457200" lvl="0" marL="565150" rtl="0" algn="l">
              <a:lnSpc>
                <a:spcPct val="115000"/>
              </a:lnSpc>
              <a:spcBef>
                <a:spcPts val="0"/>
              </a:spcBef>
              <a:spcAft>
                <a:spcPts val="0"/>
              </a:spcAft>
              <a:buSzPts val="1900"/>
              <a:buFont typeface="Arial"/>
              <a:buAutoNum type="arabicPeriod"/>
            </a:pPr>
            <a:r>
              <a:rPr lang="en-US" sz="4000"/>
              <a:t>Nguyễn Hoàng Thuận 	1851010132</a:t>
            </a:r>
            <a:endParaRPr/>
          </a:p>
          <a:p>
            <a:pPr indent="-457200" lvl="0" marL="565150" rtl="0" algn="l">
              <a:lnSpc>
                <a:spcPct val="115000"/>
              </a:lnSpc>
              <a:spcBef>
                <a:spcPts val="0"/>
              </a:spcBef>
              <a:spcAft>
                <a:spcPts val="0"/>
              </a:spcAft>
              <a:buSzPts val="1900"/>
              <a:buFont typeface="Arial"/>
              <a:buAutoNum type="arabicPeriod"/>
            </a:pPr>
            <a:r>
              <a:rPr lang="en-US" sz="4000"/>
              <a:t>Nguyễn Phương Trúc 		1854050125</a:t>
            </a:r>
            <a:endParaRPr sz="4000"/>
          </a:p>
        </p:txBody>
      </p:sp>
      <p:sp>
        <p:nvSpPr>
          <p:cNvPr id="129" name="Google Shape;129;p1"/>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0"/>
          <p:cNvSpPr txBox="1"/>
          <p:nvPr>
            <p:ph type="title"/>
          </p:nvPr>
        </p:nvSpPr>
        <p:spPr>
          <a:xfrm>
            <a:off x="196399" y="1383925"/>
            <a:ext cx="11582875" cy="8619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US" sz="4800"/>
              <a:t>Sự cần thiết của tường lửa</a:t>
            </a:r>
            <a:br>
              <a:rPr b="1" lang="en-US"/>
            </a:br>
            <a:endParaRPr sz="3200"/>
          </a:p>
        </p:txBody>
      </p:sp>
      <p:sp>
        <p:nvSpPr>
          <p:cNvPr id="273" name="Google Shape;273;p10"/>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274" name="Google Shape;274;p10"/>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275" name="Google Shape;275;p10"/>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1</a:t>
            </a:r>
            <a:endParaRPr b="0" i="0" sz="1400" u="none" cap="none" strike="noStrike">
              <a:solidFill>
                <a:srgbClr val="000000"/>
              </a:solidFill>
              <a:latin typeface="Arial"/>
              <a:ea typeface="Arial"/>
              <a:cs typeface="Arial"/>
              <a:sym typeface="Arial"/>
            </a:endParaRPr>
          </a:p>
        </p:txBody>
      </p:sp>
      <p:sp>
        <p:nvSpPr>
          <p:cNvPr id="276" name="Google Shape;276;p10"/>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1.3 Sự cần thiết của tường lửa</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0">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0">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9" name="Google Shape;279;p10"/>
          <p:cNvGrpSpPr/>
          <p:nvPr/>
        </p:nvGrpSpPr>
        <p:grpSpPr>
          <a:xfrm>
            <a:off x="3206138" y="2547257"/>
            <a:ext cx="5563397" cy="3950205"/>
            <a:chOff x="1295331" y="1868507"/>
            <a:chExt cx="4365503" cy="3647530"/>
          </a:xfrm>
        </p:grpSpPr>
        <p:grpSp>
          <p:nvGrpSpPr>
            <p:cNvPr id="280" name="Google Shape;280;p10"/>
            <p:cNvGrpSpPr/>
            <p:nvPr/>
          </p:nvGrpSpPr>
          <p:grpSpPr>
            <a:xfrm>
              <a:off x="1295331" y="1868507"/>
              <a:ext cx="4365503" cy="3647530"/>
              <a:chOff x="6679223" y="1947864"/>
              <a:chExt cx="3956410" cy="3325308"/>
            </a:xfrm>
          </p:grpSpPr>
          <p:grpSp>
            <p:nvGrpSpPr>
              <p:cNvPr id="281" name="Google Shape;281;p10"/>
              <p:cNvGrpSpPr/>
              <p:nvPr/>
            </p:nvGrpSpPr>
            <p:grpSpPr>
              <a:xfrm>
                <a:off x="7996402" y="4725653"/>
                <a:ext cx="1328920" cy="547519"/>
                <a:chOff x="7059929" y="5060917"/>
                <a:chExt cx="1328920" cy="547519"/>
              </a:xfrm>
            </p:grpSpPr>
            <p:sp>
              <p:nvSpPr>
                <p:cNvPr id="282" name="Google Shape;282;p10"/>
                <p:cNvSpPr/>
                <p:nvPr/>
              </p:nvSpPr>
              <p:spPr>
                <a:xfrm rot="10800000">
                  <a:off x="7059929" y="5578436"/>
                  <a:ext cx="1322100" cy="30000"/>
                </a:xfrm>
                <a:prstGeom prst="trapezoid">
                  <a:avLst>
                    <a:gd fmla="val 142327" name="adj"/>
                  </a:avLst>
                </a:prstGeom>
                <a:solidFill>
                  <a:srgbClr val="707887"/>
                </a:solidFill>
                <a:ln>
                  <a:noFill/>
                </a:ln>
                <a:effectLst>
                  <a:outerShdw blurRad="190500" algn="ctr" dir="2700000" dist="228600">
                    <a:srgbClr val="000000">
                      <a:alpha val="29803"/>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83" name="Google Shape;283;p10"/>
                <p:cNvSpPr/>
                <p:nvPr/>
              </p:nvSpPr>
              <p:spPr>
                <a:xfrm>
                  <a:off x="7187465" y="5060917"/>
                  <a:ext cx="1067100" cy="428400"/>
                </a:xfrm>
                <a:prstGeom prst="trapezoid">
                  <a:avLst>
                    <a:gd fmla="val 15083" name="adj"/>
                  </a:avLst>
                </a:prstGeom>
                <a:solidFill>
                  <a:srgbClr val="D8D8D8"/>
                </a:solidFill>
                <a:ln>
                  <a:noFill/>
                </a:ln>
                <a:effectLst>
                  <a:outerShdw blurRad="190500" algn="ctr" dir="2700000" dist="228600">
                    <a:srgbClr val="000000">
                      <a:alpha val="29803"/>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84" name="Google Shape;284;p10"/>
                <p:cNvSpPr/>
                <p:nvPr/>
              </p:nvSpPr>
              <p:spPr>
                <a:xfrm>
                  <a:off x="7066749" y="5488243"/>
                  <a:ext cx="1322100" cy="93600"/>
                </a:xfrm>
                <a:prstGeom prst="trapezoid">
                  <a:avLst>
                    <a:gd fmla="val 142327" name="adj"/>
                  </a:avLst>
                </a:prstGeom>
                <a:solidFill>
                  <a:srgbClr val="FFFFFF"/>
                </a:solidFill>
                <a:ln>
                  <a:noFill/>
                </a:ln>
                <a:effectLst>
                  <a:outerShdw blurRad="190500" algn="ctr" dir="2700000" dist="228600">
                    <a:srgbClr val="000000">
                      <a:alpha val="29803"/>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grpSp>
            <p:nvGrpSpPr>
              <p:cNvPr id="285" name="Google Shape;285;p10"/>
              <p:cNvGrpSpPr/>
              <p:nvPr/>
            </p:nvGrpSpPr>
            <p:grpSpPr>
              <a:xfrm>
                <a:off x="6679223" y="1947864"/>
                <a:ext cx="3956410" cy="2777787"/>
                <a:chOff x="5742750" y="2283128"/>
                <a:chExt cx="3956410" cy="2777787"/>
              </a:xfrm>
            </p:grpSpPr>
            <p:sp>
              <p:nvSpPr>
                <p:cNvPr id="286" name="Google Shape;286;p10"/>
                <p:cNvSpPr/>
                <p:nvPr/>
              </p:nvSpPr>
              <p:spPr>
                <a:xfrm>
                  <a:off x="5742760" y="2283128"/>
                  <a:ext cx="3956400" cy="2777700"/>
                </a:xfrm>
                <a:prstGeom prst="roundRect">
                  <a:avLst>
                    <a:gd fmla="val 3377" name="adj"/>
                  </a:avLst>
                </a:prstGeom>
                <a:solidFill>
                  <a:srgbClr val="262626"/>
                </a:solidFill>
                <a:ln>
                  <a:noFill/>
                </a:ln>
                <a:effectLst>
                  <a:outerShdw blurRad="190500" algn="ctr" dir="2700000" dist="228600">
                    <a:srgbClr val="000000">
                      <a:alpha val="29803"/>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87" name="Google Shape;287;p10"/>
                <p:cNvSpPr/>
                <p:nvPr/>
              </p:nvSpPr>
              <p:spPr>
                <a:xfrm rot="10800000">
                  <a:off x="5742750" y="4752515"/>
                  <a:ext cx="3956400" cy="308400"/>
                </a:xfrm>
                <a:prstGeom prst="round2SameRect">
                  <a:avLst>
                    <a:gd fmla="val 19571" name="adj1"/>
                    <a:gd fmla="val 0" name="adj2"/>
                  </a:avLst>
                </a:prstGeom>
                <a:solidFill>
                  <a:srgbClr val="FFFFFF"/>
                </a:solidFill>
                <a:ln>
                  <a:noFill/>
                </a:ln>
                <a:effectLst>
                  <a:outerShdw blurRad="190500" algn="ctr" dir="2700000" dist="228600">
                    <a:srgbClr val="000000">
                      <a:alpha val="29803"/>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grpSp>
        <p:sp>
          <p:nvSpPr>
            <p:cNvPr id="288" name="Google Shape;288;p10"/>
            <p:cNvSpPr/>
            <p:nvPr/>
          </p:nvSpPr>
          <p:spPr>
            <a:xfrm>
              <a:off x="3370018" y="1929853"/>
              <a:ext cx="108000" cy="108000"/>
            </a:xfrm>
            <a:prstGeom prst="ellipse">
              <a:avLst/>
            </a:prstGeom>
            <a:solidFill>
              <a:srgbClr val="000000"/>
            </a:solidFill>
            <a:ln>
              <a:noFill/>
            </a:ln>
            <a:effectLst>
              <a:outerShdw blurRad="190500" algn="ctr" dir="2700000" dist="228600">
                <a:srgbClr val="000000">
                  <a:alpha val="29803"/>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pic>
        <p:nvPicPr>
          <p:cNvPr descr="Tường Lửa [FireWall] Là Gì - Tính Năng Của FireWall | VinaHost.VN" id="289" name="Google Shape;289;p10"/>
          <p:cNvPicPr preferRelativeResize="0"/>
          <p:nvPr/>
        </p:nvPicPr>
        <p:blipFill rotWithShape="1">
          <a:blip r:embed="rId5">
            <a:alphaModFix/>
          </a:blip>
          <a:srcRect b="0" l="0" r="0" t="0"/>
          <a:stretch/>
        </p:blipFill>
        <p:spPr>
          <a:xfrm>
            <a:off x="3615521" y="2660998"/>
            <a:ext cx="4525106" cy="2857500"/>
          </a:xfrm>
          <a:prstGeom prst="rect">
            <a:avLst/>
          </a:prstGeom>
          <a:noFill/>
          <a:ln>
            <a:noFill/>
          </a:ln>
        </p:spPr>
      </p:pic>
      <p:sp>
        <p:nvSpPr>
          <p:cNvPr id="290" name="Google Shape;290;p10"/>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1"/>
          <p:cNvSpPr txBox="1"/>
          <p:nvPr>
            <p:ph type="title"/>
          </p:nvPr>
        </p:nvSpPr>
        <p:spPr>
          <a:xfrm>
            <a:off x="198954" y="1260775"/>
            <a:ext cx="11582875" cy="8619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US" sz="4800"/>
              <a:t>Tổng quan về tường lửa</a:t>
            </a:r>
            <a:br>
              <a:rPr lang="en-US"/>
            </a:br>
            <a:endParaRPr sz="3200"/>
          </a:p>
        </p:txBody>
      </p:sp>
      <p:sp>
        <p:nvSpPr>
          <p:cNvPr id="296" name="Google Shape;296;p11"/>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297" name="Google Shape;297;p11"/>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298" name="Google Shape;298;p11"/>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1</a:t>
            </a:r>
            <a:endParaRPr b="0" i="0" sz="1400" u="none" cap="none" strike="noStrike">
              <a:solidFill>
                <a:srgbClr val="000000"/>
              </a:solidFill>
              <a:latin typeface="Arial"/>
              <a:ea typeface="Arial"/>
              <a:cs typeface="Arial"/>
              <a:sym typeface="Arial"/>
            </a:endParaRPr>
          </a:p>
        </p:txBody>
      </p:sp>
      <p:sp>
        <p:nvSpPr>
          <p:cNvPr id="299" name="Google Shape;299;p11"/>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1.4  Tổng quan về tường lửa</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1">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1">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Tường Lửa [FireWall] Là Gì - Tính Năng Của FireWall | VinaHost.VN" id="302" name="Google Shape;302;p11"/>
          <p:cNvPicPr preferRelativeResize="0"/>
          <p:nvPr/>
        </p:nvPicPr>
        <p:blipFill rotWithShape="1">
          <a:blip r:embed="rId5">
            <a:alphaModFix/>
          </a:blip>
          <a:srcRect b="0" l="0" r="0" t="0"/>
          <a:stretch/>
        </p:blipFill>
        <p:spPr>
          <a:xfrm>
            <a:off x="2273400" y="2429692"/>
            <a:ext cx="8058150" cy="3984172"/>
          </a:xfrm>
          <a:prstGeom prst="rect">
            <a:avLst/>
          </a:prstGeom>
          <a:noFill/>
          <a:ln cap="flat" cmpd="sng" w="9525">
            <a:solidFill>
              <a:schemeClr val="lt1"/>
            </a:solidFill>
            <a:prstDash val="solid"/>
            <a:round/>
            <a:headEnd len="sm" w="sm" type="none"/>
            <a:tailEnd len="sm" w="sm" type="none"/>
          </a:ln>
          <a:effectLst>
            <a:outerShdw blurRad="76200" kx="-1200000" rotWithShape="0" algn="bl" sy="23000">
              <a:srgbClr val="000000">
                <a:alpha val="20000"/>
              </a:srgbClr>
            </a:outerShdw>
          </a:effectLst>
        </p:spPr>
      </p:pic>
      <p:sp>
        <p:nvSpPr>
          <p:cNvPr id="303" name="Google Shape;303;p11"/>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2"/>
          <p:cNvSpPr txBox="1"/>
          <p:nvPr>
            <p:ph type="title"/>
          </p:nvPr>
        </p:nvSpPr>
        <p:spPr>
          <a:xfrm>
            <a:off x="105108" y="947749"/>
            <a:ext cx="11582875" cy="8619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US" sz="4800"/>
              <a:t>Khái niệm</a:t>
            </a:r>
            <a:br>
              <a:rPr lang="en-US" sz="4800"/>
            </a:br>
            <a:endParaRPr sz="4800"/>
          </a:p>
        </p:txBody>
      </p:sp>
      <p:sp>
        <p:nvSpPr>
          <p:cNvPr id="309" name="Google Shape;309;p12"/>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310" name="Google Shape;310;p12"/>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311" name="Google Shape;311;p12"/>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1</a:t>
            </a:r>
            <a:endParaRPr b="0" i="0" sz="1400" u="none" cap="none" strike="noStrike">
              <a:solidFill>
                <a:srgbClr val="000000"/>
              </a:solidFill>
              <a:latin typeface="Arial"/>
              <a:ea typeface="Arial"/>
              <a:cs typeface="Arial"/>
              <a:sym typeface="Arial"/>
            </a:endParaRPr>
          </a:p>
        </p:txBody>
      </p:sp>
      <p:sp>
        <p:nvSpPr>
          <p:cNvPr id="312" name="Google Shape;312;p12"/>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1.4.1 Khái niệm và lịch sử phát triển</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2">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2">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5" name="Google Shape;315;p12"/>
          <p:cNvGrpSpPr/>
          <p:nvPr/>
        </p:nvGrpSpPr>
        <p:grpSpPr>
          <a:xfrm>
            <a:off x="203309" y="1586420"/>
            <a:ext cx="8965867" cy="4368216"/>
            <a:chOff x="848458" y="1301073"/>
            <a:chExt cx="6018039" cy="4368216"/>
          </a:xfrm>
        </p:grpSpPr>
        <p:pic>
          <p:nvPicPr>
            <p:cNvPr id="316" name="Google Shape;316;p12"/>
            <p:cNvPicPr preferRelativeResize="0"/>
            <p:nvPr/>
          </p:nvPicPr>
          <p:blipFill rotWithShape="1">
            <a:blip r:embed="rId5">
              <a:alphaModFix/>
            </a:blip>
            <a:srcRect b="0" l="0" r="0" t="0"/>
            <a:stretch/>
          </p:blipFill>
          <p:spPr>
            <a:xfrm rot="-5400000">
              <a:off x="-1140644" y="3290174"/>
              <a:ext cx="4368216" cy="390013"/>
            </a:xfrm>
            <a:prstGeom prst="rect">
              <a:avLst/>
            </a:prstGeom>
            <a:noFill/>
            <a:ln>
              <a:noFill/>
            </a:ln>
          </p:spPr>
        </p:pic>
        <p:sp>
          <p:nvSpPr>
            <p:cNvPr id="317" name="Google Shape;317;p12"/>
            <p:cNvSpPr/>
            <p:nvPr/>
          </p:nvSpPr>
          <p:spPr>
            <a:xfrm rot="10796132">
              <a:off x="1393612" y="2075344"/>
              <a:ext cx="1066501" cy="1083901"/>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2"/>
            <p:cNvSpPr/>
            <p:nvPr/>
          </p:nvSpPr>
          <p:spPr>
            <a:xfrm rot="10796132">
              <a:off x="5799386" y="2066118"/>
              <a:ext cx="1066501" cy="1083901"/>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Tư vấn, mua bán phần mềm SRX firewalls bản quyền tại Việt Nam | Đại lý &amp;  nhà phân phối SRX firewalls - PACISOFT Vietnam" id="319" name="Google Shape;319;p12"/>
          <p:cNvPicPr preferRelativeResize="0"/>
          <p:nvPr/>
        </p:nvPicPr>
        <p:blipFill rotWithShape="1">
          <a:blip r:embed="rId6">
            <a:alphaModFix/>
          </a:blip>
          <a:srcRect b="0" l="0" r="0" t="0"/>
          <a:stretch/>
        </p:blipFill>
        <p:spPr>
          <a:xfrm>
            <a:off x="784364" y="2611144"/>
            <a:ext cx="1590126" cy="875970"/>
          </a:xfrm>
          <a:prstGeom prst="rect">
            <a:avLst/>
          </a:prstGeom>
          <a:noFill/>
          <a:ln>
            <a:noFill/>
          </a:ln>
        </p:spPr>
      </p:pic>
      <p:sp>
        <p:nvSpPr>
          <p:cNvPr id="320" name="Google Shape;320;p12"/>
          <p:cNvSpPr/>
          <p:nvPr/>
        </p:nvSpPr>
        <p:spPr>
          <a:xfrm>
            <a:off x="778778" y="3487114"/>
            <a:ext cx="2514911" cy="1938992"/>
          </a:xfrm>
          <a:prstGeom prst="rect">
            <a:avLst/>
          </a:prstGeom>
          <a:noFill/>
          <a:ln>
            <a:noFill/>
          </a:ln>
        </p:spPr>
        <p:txBody>
          <a:bodyPr anchorCtr="0" anchor="t" bIns="45700" lIns="91425" spcFirstLastPara="1" rIns="91425" wrap="square" tIns="45700">
            <a:spAutoFit/>
          </a:bodyPr>
          <a:lstStyle/>
          <a:p>
            <a:pPr indent="0" lvl="0" marL="13335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Kỹ thuật được tích hợp vào hệ thống mạng để chống sự truy cập trái phép</a:t>
            </a:r>
            <a:endParaRPr/>
          </a:p>
        </p:txBody>
      </p:sp>
      <p:sp>
        <p:nvSpPr>
          <p:cNvPr id="321" name="Google Shape;321;p12"/>
          <p:cNvSpPr/>
          <p:nvPr/>
        </p:nvSpPr>
        <p:spPr>
          <a:xfrm>
            <a:off x="4281289" y="3487114"/>
            <a:ext cx="2518203" cy="193899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Là một cơ chế để bảo vệ mạng tin tưởng khỏi các mạng không tin tưởng. </a:t>
            </a:r>
            <a:endParaRPr b="0" i="0" sz="2400" u="none" cap="none" strike="noStrike">
              <a:solidFill>
                <a:srgbClr val="000000"/>
              </a:solidFill>
              <a:latin typeface="Times New Roman"/>
              <a:ea typeface="Times New Roman"/>
              <a:cs typeface="Times New Roman"/>
              <a:sym typeface="Times New Roman"/>
            </a:endParaRPr>
          </a:p>
        </p:txBody>
      </p:sp>
      <p:sp>
        <p:nvSpPr>
          <p:cNvPr id="322" name="Google Shape;322;p12"/>
          <p:cNvSpPr/>
          <p:nvPr/>
        </p:nvSpPr>
        <p:spPr>
          <a:xfrm>
            <a:off x="7380548" y="3445486"/>
            <a:ext cx="3816969" cy="2923877"/>
          </a:xfrm>
          <a:prstGeom prst="rect">
            <a:avLst/>
          </a:prstGeom>
          <a:noFill/>
          <a:ln>
            <a:noFill/>
          </a:ln>
        </p:spPr>
        <p:txBody>
          <a:bodyPr anchorCtr="0" anchor="t" bIns="45700" lIns="91425" spcFirstLastPara="1" rIns="91425" wrap="square" tIns="45700">
            <a:spAutoFit/>
          </a:bodyPr>
          <a:lstStyle/>
          <a:p>
            <a:pPr indent="0" lvl="0" marL="133350" marR="0" rtl="0" algn="just">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Vai trò chính là bảo mật thông tin, ngăn chặn sự truy nhập không mong muốn từ bên ngoài và cấm truy nhập từ bên trong  tới một số địa chỉ nhất định trên Internet.</a:t>
            </a:r>
            <a:endParaRPr/>
          </a:p>
          <a:p>
            <a:pPr indent="0" lvl="0" marL="1333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grpSp>
        <p:nvGrpSpPr>
          <p:cNvPr id="323" name="Google Shape;323;p12"/>
          <p:cNvGrpSpPr/>
          <p:nvPr/>
        </p:nvGrpSpPr>
        <p:grpSpPr>
          <a:xfrm>
            <a:off x="3344837" y="1586420"/>
            <a:ext cx="2658148" cy="4368216"/>
            <a:chOff x="848458" y="1301073"/>
            <a:chExt cx="1468475" cy="4368216"/>
          </a:xfrm>
        </p:grpSpPr>
        <p:pic>
          <p:nvPicPr>
            <p:cNvPr id="324" name="Google Shape;324;p12"/>
            <p:cNvPicPr preferRelativeResize="0"/>
            <p:nvPr/>
          </p:nvPicPr>
          <p:blipFill rotWithShape="1">
            <a:blip r:embed="rId5">
              <a:alphaModFix/>
            </a:blip>
            <a:srcRect b="0" l="0" r="0" t="0"/>
            <a:stretch/>
          </p:blipFill>
          <p:spPr>
            <a:xfrm rot="-5400000">
              <a:off x="-1140644" y="3290174"/>
              <a:ext cx="4368216" cy="390013"/>
            </a:xfrm>
            <a:prstGeom prst="rect">
              <a:avLst/>
            </a:prstGeom>
            <a:noFill/>
            <a:ln>
              <a:noFill/>
            </a:ln>
          </p:spPr>
        </p:pic>
        <p:sp>
          <p:nvSpPr>
            <p:cNvPr id="325" name="Google Shape;325;p12"/>
            <p:cNvSpPr/>
            <p:nvPr/>
          </p:nvSpPr>
          <p:spPr>
            <a:xfrm rot="10796132">
              <a:off x="1434075" y="2075466"/>
              <a:ext cx="882248" cy="1083901"/>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6" name="Google Shape;326;p12"/>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Tư vấn, mua bán phần mềm SRX firewalls bản quyền tại Việt Nam | Đại lý &amp;  nhà phân phối SRX firewalls - PACISOFT Vietnam" id="327" name="Google Shape;327;p12"/>
          <p:cNvPicPr preferRelativeResize="0"/>
          <p:nvPr/>
        </p:nvPicPr>
        <p:blipFill rotWithShape="1">
          <a:blip r:embed="rId6">
            <a:alphaModFix/>
          </a:blip>
          <a:srcRect b="0" l="0" r="0" t="0"/>
          <a:stretch/>
        </p:blipFill>
        <p:spPr>
          <a:xfrm>
            <a:off x="4308264" y="2587225"/>
            <a:ext cx="1590126" cy="875970"/>
          </a:xfrm>
          <a:prstGeom prst="rect">
            <a:avLst/>
          </a:prstGeom>
          <a:noFill/>
          <a:ln>
            <a:noFill/>
          </a:ln>
        </p:spPr>
      </p:pic>
      <p:pic>
        <p:nvPicPr>
          <p:cNvPr descr="Tư vấn, mua bán phần mềm SRX firewalls bản quyền tại Việt Nam | Đại lý &amp;  nhà phân phối SRX firewalls - PACISOFT Vietnam" id="328" name="Google Shape;328;p12"/>
          <p:cNvPicPr preferRelativeResize="0"/>
          <p:nvPr/>
        </p:nvPicPr>
        <p:blipFill rotWithShape="1">
          <a:blip r:embed="rId6">
            <a:alphaModFix/>
          </a:blip>
          <a:srcRect b="0" l="0" r="0" t="0"/>
          <a:stretch/>
        </p:blipFill>
        <p:spPr>
          <a:xfrm>
            <a:off x="7398625" y="2577265"/>
            <a:ext cx="1590126" cy="875970"/>
          </a:xfrm>
          <a:prstGeom prst="rect">
            <a:avLst/>
          </a:prstGeom>
          <a:noFill/>
          <a:ln>
            <a:noFill/>
          </a:ln>
        </p:spPr>
      </p:pic>
      <p:grpSp>
        <p:nvGrpSpPr>
          <p:cNvPr id="329" name="Google Shape;329;p12"/>
          <p:cNvGrpSpPr/>
          <p:nvPr/>
        </p:nvGrpSpPr>
        <p:grpSpPr>
          <a:xfrm>
            <a:off x="6511832" y="1586420"/>
            <a:ext cx="2658148" cy="4368216"/>
            <a:chOff x="848458" y="1301073"/>
            <a:chExt cx="1468475" cy="4368216"/>
          </a:xfrm>
        </p:grpSpPr>
        <p:pic>
          <p:nvPicPr>
            <p:cNvPr id="330" name="Google Shape;330;p12"/>
            <p:cNvPicPr preferRelativeResize="0"/>
            <p:nvPr/>
          </p:nvPicPr>
          <p:blipFill rotWithShape="1">
            <a:blip r:embed="rId5">
              <a:alphaModFix/>
            </a:blip>
            <a:srcRect b="0" l="0" r="0" t="0"/>
            <a:stretch/>
          </p:blipFill>
          <p:spPr>
            <a:xfrm rot="-5400000">
              <a:off x="-1140644" y="3290174"/>
              <a:ext cx="4368216" cy="390013"/>
            </a:xfrm>
            <a:prstGeom prst="rect">
              <a:avLst/>
            </a:prstGeom>
            <a:noFill/>
            <a:ln>
              <a:noFill/>
            </a:ln>
          </p:spPr>
        </p:pic>
        <p:sp>
          <p:nvSpPr>
            <p:cNvPr id="331" name="Google Shape;331;p12"/>
            <p:cNvSpPr/>
            <p:nvPr/>
          </p:nvSpPr>
          <p:spPr>
            <a:xfrm rot="10796132">
              <a:off x="1434075" y="2075466"/>
              <a:ext cx="882248" cy="1083901"/>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Tư vấn, mua bán phần mềm SRX firewalls bản quyền tại Việt Nam | Đại lý &amp;  nhà phân phối SRX firewalls - PACISOFT Vietnam" id="332" name="Google Shape;332;p12"/>
          <p:cNvPicPr preferRelativeResize="0"/>
          <p:nvPr/>
        </p:nvPicPr>
        <p:blipFill rotWithShape="1">
          <a:blip r:embed="rId6">
            <a:alphaModFix/>
          </a:blip>
          <a:srcRect b="0" l="0" r="0" t="0"/>
          <a:stretch/>
        </p:blipFill>
        <p:spPr>
          <a:xfrm>
            <a:off x="7379806" y="2608164"/>
            <a:ext cx="1590126" cy="8759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3"/>
          <p:cNvSpPr txBox="1"/>
          <p:nvPr>
            <p:ph type="title"/>
          </p:nvPr>
        </p:nvSpPr>
        <p:spPr>
          <a:xfrm>
            <a:off x="196399" y="1383925"/>
            <a:ext cx="11582875" cy="8619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US" sz="4800"/>
              <a:t>Các loại tường lửa phổ biến</a:t>
            </a:r>
            <a:br>
              <a:rPr lang="en-US"/>
            </a:br>
            <a:endParaRPr sz="4800"/>
          </a:p>
        </p:txBody>
      </p:sp>
      <p:sp>
        <p:nvSpPr>
          <p:cNvPr id="338" name="Google Shape;338;p13"/>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339" name="Google Shape;339;p13"/>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340" name="Google Shape;340;p13"/>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1</a:t>
            </a:r>
            <a:endParaRPr b="0" i="0" sz="1400" u="none" cap="none" strike="noStrike">
              <a:solidFill>
                <a:srgbClr val="000000"/>
              </a:solidFill>
              <a:latin typeface="Arial"/>
              <a:ea typeface="Arial"/>
              <a:cs typeface="Arial"/>
              <a:sym typeface="Arial"/>
            </a:endParaRPr>
          </a:p>
        </p:txBody>
      </p:sp>
      <p:sp>
        <p:nvSpPr>
          <p:cNvPr id="341" name="Google Shape;341;p13"/>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1.4.3 Các loại tường lửa phổ biến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3">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3">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4" name="Google Shape;344;p13"/>
          <p:cNvGrpSpPr/>
          <p:nvPr/>
        </p:nvGrpSpPr>
        <p:grpSpPr>
          <a:xfrm>
            <a:off x="-17183" y="2018025"/>
            <a:ext cx="1882231" cy="4368216"/>
            <a:chOff x="848458" y="1301073"/>
            <a:chExt cx="1882231" cy="4368216"/>
          </a:xfrm>
        </p:grpSpPr>
        <p:sp>
          <p:nvSpPr>
            <p:cNvPr id="345" name="Google Shape;345;p13"/>
            <p:cNvSpPr/>
            <p:nvPr/>
          </p:nvSpPr>
          <p:spPr>
            <a:xfrm rot="10796307">
              <a:off x="1333474" y="1914626"/>
              <a:ext cx="1396501" cy="1328401"/>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6" name="Google Shape;346;p13"/>
            <p:cNvGrpSpPr/>
            <p:nvPr/>
          </p:nvGrpSpPr>
          <p:grpSpPr>
            <a:xfrm>
              <a:off x="848458" y="1301073"/>
              <a:ext cx="1612265" cy="4368216"/>
              <a:chOff x="848458" y="1301073"/>
              <a:chExt cx="1612265" cy="4368216"/>
            </a:xfrm>
          </p:grpSpPr>
          <p:pic>
            <p:nvPicPr>
              <p:cNvPr id="347" name="Google Shape;347;p13"/>
              <p:cNvPicPr preferRelativeResize="0"/>
              <p:nvPr/>
            </p:nvPicPr>
            <p:blipFill rotWithShape="1">
              <a:blip r:embed="rId5">
                <a:alphaModFix/>
              </a:blip>
              <a:srcRect b="0" l="0" r="0" t="0"/>
              <a:stretch/>
            </p:blipFill>
            <p:spPr>
              <a:xfrm rot="-5400000">
                <a:off x="-1140644" y="3290174"/>
                <a:ext cx="4368216" cy="390013"/>
              </a:xfrm>
              <a:prstGeom prst="rect">
                <a:avLst/>
              </a:prstGeom>
              <a:noFill/>
              <a:ln>
                <a:noFill/>
              </a:ln>
            </p:spPr>
          </p:pic>
          <p:sp>
            <p:nvSpPr>
              <p:cNvPr id="348" name="Google Shape;348;p13"/>
              <p:cNvSpPr/>
              <p:nvPr/>
            </p:nvSpPr>
            <p:spPr>
              <a:xfrm rot="10796132">
                <a:off x="1393612" y="2075344"/>
                <a:ext cx="1066501" cy="1083901"/>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descr="How to manage a Server based Network: Zentyal firewall basic configuration" id="349" name="Google Shape;349;p13"/>
          <p:cNvPicPr preferRelativeResize="0"/>
          <p:nvPr/>
        </p:nvPicPr>
        <p:blipFill rotWithShape="1">
          <a:blip r:embed="rId6">
            <a:alphaModFix/>
          </a:blip>
          <a:srcRect b="0" l="0" r="0" t="0"/>
          <a:stretch/>
        </p:blipFill>
        <p:spPr>
          <a:xfrm>
            <a:off x="494050" y="2672794"/>
            <a:ext cx="1367285" cy="1245968"/>
          </a:xfrm>
          <a:prstGeom prst="rect">
            <a:avLst/>
          </a:prstGeom>
          <a:noFill/>
          <a:ln>
            <a:noFill/>
          </a:ln>
        </p:spPr>
      </p:pic>
      <p:sp>
        <p:nvSpPr>
          <p:cNvPr id="350" name="Google Shape;350;p13"/>
          <p:cNvSpPr txBox="1"/>
          <p:nvPr/>
        </p:nvSpPr>
        <p:spPr>
          <a:xfrm>
            <a:off x="416991" y="4345732"/>
            <a:ext cx="144805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TƯỜNG LỬA ZENTYAL</a:t>
            </a:r>
            <a:endParaRPr/>
          </a:p>
        </p:txBody>
      </p:sp>
      <p:grpSp>
        <p:nvGrpSpPr>
          <p:cNvPr id="351" name="Google Shape;351;p13"/>
          <p:cNvGrpSpPr/>
          <p:nvPr/>
        </p:nvGrpSpPr>
        <p:grpSpPr>
          <a:xfrm>
            <a:off x="1921313" y="2018026"/>
            <a:ext cx="1882231" cy="4368216"/>
            <a:chOff x="848458" y="1301073"/>
            <a:chExt cx="1882231" cy="4368216"/>
          </a:xfrm>
        </p:grpSpPr>
        <p:sp>
          <p:nvSpPr>
            <p:cNvPr id="352" name="Google Shape;352;p13"/>
            <p:cNvSpPr/>
            <p:nvPr/>
          </p:nvSpPr>
          <p:spPr>
            <a:xfrm rot="10796307">
              <a:off x="1333474" y="1914626"/>
              <a:ext cx="1396501" cy="1328401"/>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3" name="Google Shape;353;p13"/>
            <p:cNvGrpSpPr/>
            <p:nvPr/>
          </p:nvGrpSpPr>
          <p:grpSpPr>
            <a:xfrm>
              <a:off x="848458" y="1301073"/>
              <a:ext cx="1612265" cy="4368216"/>
              <a:chOff x="848458" y="1301073"/>
              <a:chExt cx="1612265" cy="4368216"/>
            </a:xfrm>
          </p:grpSpPr>
          <p:pic>
            <p:nvPicPr>
              <p:cNvPr id="354" name="Google Shape;354;p13"/>
              <p:cNvPicPr preferRelativeResize="0"/>
              <p:nvPr/>
            </p:nvPicPr>
            <p:blipFill rotWithShape="1">
              <a:blip r:embed="rId5">
                <a:alphaModFix/>
              </a:blip>
              <a:srcRect b="0" l="0" r="0" t="0"/>
              <a:stretch/>
            </p:blipFill>
            <p:spPr>
              <a:xfrm rot="-5400000">
                <a:off x="-1140644" y="3290174"/>
                <a:ext cx="4368216" cy="390013"/>
              </a:xfrm>
              <a:prstGeom prst="rect">
                <a:avLst/>
              </a:prstGeom>
              <a:noFill/>
              <a:ln>
                <a:noFill/>
              </a:ln>
            </p:spPr>
          </p:pic>
          <p:sp>
            <p:nvSpPr>
              <p:cNvPr id="355" name="Google Shape;355;p13"/>
              <p:cNvSpPr/>
              <p:nvPr/>
            </p:nvSpPr>
            <p:spPr>
              <a:xfrm rot="10796132">
                <a:off x="1393612" y="2075344"/>
                <a:ext cx="1066501" cy="1083901"/>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descr="Smoothwall Optimum - A complete digital safeguarding suite" id="356" name="Google Shape;356;p13"/>
          <p:cNvPicPr preferRelativeResize="0"/>
          <p:nvPr/>
        </p:nvPicPr>
        <p:blipFill rotWithShape="1">
          <a:blip r:embed="rId7">
            <a:alphaModFix/>
          </a:blip>
          <a:srcRect b="0" l="0" r="0" t="0"/>
          <a:stretch/>
        </p:blipFill>
        <p:spPr>
          <a:xfrm>
            <a:off x="2465858" y="2677099"/>
            <a:ext cx="1271587" cy="1245969"/>
          </a:xfrm>
          <a:prstGeom prst="rect">
            <a:avLst/>
          </a:prstGeom>
          <a:noFill/>
          <a:ln>
            <a:noFill/>
          </a:ln>
        </p:spPr>
      </p:pic>
      <p:sp>
        <p:nvSpPr>
          <p:cNvPr id="357" name="Google Shape;357;p13"/>
          <p:cNvSpPr txBox="1"/>
          <p:nvPr/>
        </p:nvSpPr>
        <p:spPr>
          <a:xfrm>
            <a:off x="2405615" y="4345732"/>
            <a:ext cx="163062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TƯỜNG LỬA SMOOTHWALL</a:t>
            </a:r>
            <a:endParaRPr/>
          </a:p>
        </p:txBody>
      </p:sp>
      <p:grpSp>
        <p:nvGrpSpPr>
          <p:cNvPr id="358" name="Google Shape;358;p13"/>
          <p:cNvGrpSpPr/>
          <p:nvPr/>
        </p:nvGrpSpPr>
        <p:grpSpPr>
          <a:xfrm>
            <a:off x="3897833" y="2018026"/>
            <a:ext cx="1882231" cy="4368216"/>
            <a:chOff x="848458" y="1301073"/>
            <a:chExt cx="1882231" cy="4368216"/>
          </a:xfrm>
        </p:grpSpPr>
        <p:sp>
          <p:nvSpPr>
            <p:cNvPr id="359" name="Google Shape;359;p13"/>
            <p:cNvSpPr/>
            <p:nvPr/>
          </p:nvSpPr>
          <p:spPr>
            <a:xfrm rot="10796307">
              <a:off x="1333474" y="1914626"/>
              <a:ext cx="1396501" cy="1328401"/>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0" name="Google Shape;360;p13"/>
            <p:cNvGrpSpPr/>
            <p:nvPr/>
          </p:nvGrpSpPr>
          <p:grpSpPr>
            <a:xfrm>
              <a:off x="848458" y="1301073"/>
              <a:ext cx="1612265" cy="4368216"/>
              <a:chOff x="848458" y="1301073"/>
              <a:chExt cx="1612265" cy="4368216"/>
            </a:xfrm>
          </p:grpSpPr>
          <p:pic>
            <p:nvPicPr>
              <p:cNvPr id="361" name="Google Shape;361;p13"/>
              <p:cNvPicPr preferRelativeResize="0"/>
              <p:nvPr/>
            </p:nvPicPr>
            <p:blipFill rotWithShape="1">
              <a:blip r:embed="rId5">
                <a:alphaModFix/>
              </a:blip>
              <a:srcRect b="0" l="0" r="0" t="0"/>
              <a:stretch/>
            </p:blipFill>
            <p:spPr>
              <a:xfrm rot="-5400000">
                <a:off x="-1140644" y="3290174"/>
                <a:ext cx="4368216" cy="390013"/>
              </a:xfrm>
              <a:prstGeom prst="rect">
                <a:avLst/>
              </a:prstGeom>
              <a:noFill/>
              <a:ln>
                <a:noFill/>
              </a:ln>
            </p:spPr>
          </p:pic>
          <p:sp>
            <p:nvSpPr>
              <p:cNvPr id="362" name="Google Shape;362;p13"/>
              <p:cNvSpPr/>
              <p:nvPr/>
            </p:nvSpPr>
            <p:spPr>
              <a:xfrm rot="10796132">
                <a:off x="1393612" y="2075344"/>
                <a:ext cx="1066501" cy="1083901"/>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descr="ClearOS: Linux Server for Small Business - Secure Online Desktop" id="363" name="Google Shape;363;p13"/>
          <p:cNvPicPr preferRelativeResize="0"/>
          <p:nvPr/>
        </p:nvPicPr>
        <p:blipFill rotWithShape="1">
          <a:blip r:embed="rId8">
            <a:alphaModFix/>
          </a:blip>
          <a:srcRect b="0" l="0" r="0" t="0"/>
          <a:stretch/>
        </p:blipFill>
        <p:spPr>
          <a:xfrm>
            <a:off x="4382136" y="2630828"/>
            <a:ext cx="1397929" cy="1329901"/>
          </a:xfrm>
          <a:prstGeom prst="rect">
            <a:avLst/>
          </a:prstGeom>
          <a:noFill/>
          <a:ln>
            <a:noFill/>
          </a:ln>
        </p:spPr>
      </p:pic>
      <p:sp>
        <p:nvSpPr>
          <p:cNvPr id="364" name="Google Shape;364;p13"/>
          <p:cNvSpPr/>
          <p:nvPr/>
        </p:nvSpPr>
        <p:spPr>
          <a:xfrm>
            <a:off x="4508654" y="4345732"/>
            <a:ext cx="139792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TƯỜNG LỬA CLEAROS</a:t>
            </a:r>
            <a:endParaRPr/>
          </a:p>
        </p:txBody>
      </p:sp>
      <p:grpSp>
        <p:nvGrpSpPr>
          <p:cNvPr id="365" name="Google Shape;365;p13"/>
          <p:cNvGrpSpPr/>
          <p:nvPr/>
        </p:nvGrpSpPr>
        <p:grpSpPr>
          <a:xfrm>
            <a:off x="5874352" y="2018025"/>
            <a:ext cx="1882231" cy="4368216"/>
            <a:chOff x="848458" y="1301073"/>
            <a:chExt cx="1882231" cy="4368216"/>
          </a:xfrm>
        </p:grpSpPr>
        <p:sp>
          <p:nvSpPr>
            <p:cNvPr id="366" name="Google Shape;366;p13"/>
            <p:cNvSpPr/>
            <p:nvPr/>
          </p:nvSpPr>
          <p:spPr>
            <a:xfrm rot="10796307">
              <a:off x="1333474" y="1914626"/>
              <a:ext cx="1396501" cy="1328401"/>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7" name="Google Shape;367;p13"/>
            <p:cNvGrpSpPr/>
            <p:nvPr/>
          </p:nvGrpSpPr>
          <p:grpSpPr>
            <a:xfrm>
              <a:off x="848458" y="1301073"/>
              <a:ext cx="1612265" cy="4368216"/>
              <a:chOff x="848458" y="1301073"/>
              <a:chExt cx="1612265" cy="4368216"/>
            </a:xfrm>
          </p:grpSpPr>
          <p:pic>
            <p:nvPicPr>
              <p:cNvPr id="368" name="Google Shape;368;p13"/>
              <p:cNvPicPr preferRelativeResize="0"/>
              <p:nvPr/>
            </p:nvPicPr>
            <p:blipFill rotWithShape="1">
              <a:blip r:embed="rId5">
                <a:alphaModFix/>
              </a:blip>
              <a:srcRect b="0" l="0" r="0" t="0"/>
              <a:stretch/>
            </p:blipFill>
            <p:spPr>
              <a:xfrm rot="-5400000">
                <a:off x="-1140644" y="3290174"/>
                <a:ext cx="4368216" cy="390013"/>
              </a:xfrm>
              <a:prstGeom prst="rect">
                <a:avLst/>
              </a:prstGeom>
              <a:noFill/>
              <a:ln>
                <a:noFill/>
              </a:ln>
            </p:spPr>
          </p:pic>
          <p:sp>
            <p:nvSpPr>
              <p:cNvPr id="369" name="Google Shape;369;p13"/>
              <p:cNvSpPr/>
              <p:nvPr/>
            </p:nvSpPr>
            <p:spPr>
              <a:xfrm rot="10796132">
                <a:off x="1393612" y="2075344"/>
                <a:ext cx="1066501" cy="1083901"/>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descr="pfSense Configuring NAT and Firewall Rules - Linuxsecrets" id="370" name="Google Shape;370;p13"/>
          <p:cNvPicPr preferRelativeResize="0"/>
          <p:nvPr/>
        </p:nvPicPr>
        <p:blipFill rotWithShape="1">
          <a:blip r:embed="rId9">
            <a:alphaModFix/>
          </a:blip>
          <a:srcRect b="0" l="0" r="0" t="0"/>
          <a:stretch/>
        </p:blipFill>
        <p:spPr>
          <a:xfrm>
            <a:off x="6360879" y="2658188"/>
            <a:ext cx="1370522" cy="1260574"/>
          </a:xfrm>
          <a:prstGeom prst="rect">
            <a:avLst/>
          </a:prstGeom>
          <a:noFill/>
          <a:ln>
            <a:noFill/>
          </a:ln>
        </p:spPr>
      </p:pic>
      <p:sp>
        <p:nvSpPr>
          <p:cNvPr id="371" name="Google Shape;371;p13"/>
          <p:cNvSpPr/>
          <p:nvPr/>
        </p:nvSpPr>
        <p:spPr>
          <a:xfrm>
            <a:off x="6328694" y="4350566"/>
            <a:ext cx="142789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TƯỜNG LỬA OPNSENSE</a:t>
            </a:r>
            <a:endParaRPr/>
          </a:p>
        </p:txBody>
      </p:sp>
      <p:grpSp>
        <p:nvGrpSpPr>
          <p:cNvPr id="372" name="Google Shape;372;p13"/>
          <p:cNvGrpSpPr/>
          <p:nvPr/>
        </p:nvGrpSpPr>
        <p:grpSpPr>
          <a:xfrm>
            <a:off x="7806472" y="2004867"/>
            <a:ext cx="1882231" cy="4368216"/>
            <a:chOff x="848458" y="1301073"/>
            <a:chExt cx="1882231" cy="4368216"/>
          </a:xfrm>
        </p:grpSpPr>
        <p:sp>
          <p:nvSpPr>
            <p:cNvPr id="373" name="Google Shape;373;p13"/>
            <p:cNvSpPr/>
            <p:nvPr/>
          </p:nvSpPr>
          <p:spPr>
            <a:xfrm rot="10796307">
              <a:off x="1333474" y="1914626"/>
              <a:ext cx="1396501" cy="1328401"/>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4" name="Google Shape;374;p13"/>
            <p:cNvGrpSpPr/>
            <p:nvPr/>
          </p:nvGrpSpPr>
          <p:grpSpPr>
            <a:xfrm>
              <a:off x="848458" y="1301073"/>
              <a:ext cx="1612265" cy="4368216"/>
              <a:chOff x="848458" y="1301073"/>
              <a:chExt cx="1612265" cy="4368216"/>
            </a:xfrm>
          </p:grpSpPr>
          <p:pic>
            <p:nvPicPr>
              <p:cNvPr id="375" name="Google Shape;375;p13"/>
              <p:cNvPicPr preferRelativeResize="0"/>
              <p:nvPr/>
            </p:nvPicPr>
            <p:blipFill rotWithShape="1">
              <a:blip r:embed="rId5">
                <a:alphaModFix/>
              </a:blip>
              <a:srcRect b="0" l="0" r="0" t="0"/>
              <a:stretch/>
            </p:blipFill>
            <p:spPr>
              <a:xfrm rot="-5400000">
                <a:off x="-1140644" y="3290174"/>
                <a:ext cx="4368216" cy="390013"/>
              </a:xfrm>
              <a:prstGeom prst="rect">
                <a:avLst/>
              </a:prstGeom>
              <a:noFill/>
              <a:ln>
                <a:noFill/>
              </a:ln>
            </p:spPr>
          </p:pic>
          <p:sp>
            <p:nvSpPr>
              <p:cNvPr id="376" name="Google Shape;376;p13"/>
              <p:cNvSpPr/>
              <p:nvPr/>
            </p:nvSpPr>
            <p:spPr>
              <a:xfrm rot="10796132">
                <a:off x="1393612" y="2075344"/>
                <a:ext cx="1066501" cy="1083901"/>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descr="Large update for IPFire Free firewall - Dade2" id="377" name="Google Shape;377;p13"/>
          <p:cNvPicPr preferRelativeResize="0"/>
          <p:nvPr/>
        </p:nvPicPr>
        <p:blipFill rotWithShape="1">
          <a:blip r:embed="rId10">
            <a:alphaModFix/>
          </a:blip>
          <a:srcRect b="0" l="0" r="0" t="0"/>
          <a:stretch/>
        </p:blipFill>
        <p:spPr>
          <a:xfrm>
            <a:off x="8327827" y="2605898"/>
            <a:ext cx="1323821" cy="1354832"/>
          </a:xfrm>
          <a:prstGeom prst="rect">
            <a:avLst/>
          </a:prstGeom>
          <a:noFill/>
          <a:ln>
            <a:noFill/>
          </a:ln>
        </p:spPr>
      </p:pic>
      <p:sp>
        <p:nvSpPr>
          <p:cNvPr id="378" name="Google Shape;378;p13"/>
          <p:cNvSpPr/>
          <p:nvPr/>
        </p:nvSpPr>
        <p:spPr>
          <a:xfrm>
            <a:off x="8196485" y="4345732"/>
            <a:ext cx="145516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TƯỜNG LỬA IPFIRE</a:t>
            </a:r>
            <a:endParaRPr/>
          </a:p>
        </p:txBody>
      </p:sp>
      <p:grpSp>
        <p:nvGrpSpPr>
          <p:cNvPr id="379" name="Google Shape;379;p13"/>
          <p:cNvGrpSpPr/>
          <p:nvPr/>
        </p:nvGrpSpPr>
        <p:grpSpPr>
          <a:xfrm>
            <a:off x="9674836" y="2018026"/>
            <a:ext cx="1882231" cy="4368216"/>
            <a:chOff x="848458" y="1301073"/>
            <a:chExt cx="1882231" cy="4368216"/>
          </a:xfrm>
        </p:grpSpPr>
        <p:sp>
          <p:nvSpPr>
            <p:cNvPr id="380" name="Google Shape;380;p13"/>
            <p:cNvSpPr/>
            <p:nvPr/>
          </p:nvSpPr>
          <p:spPr>
            <a:xfrm rot="10796307">
              <a:off x="1333474" y="1914626"/>
              <a:ext cx="1396501" cy="1328401"/>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1" name="Google Shape;381;p13"/>
            <p:cNvPicPr preferRelativeResize="0"/>
            <p:nvPr/>
          </p:nvPicPr>
          <p:blipFill rotWithShape="1">
            <a:blip r:embed="rId5">
              <a:alphaModFix/>
            </a:blip>
            <a:srcRect b="0" l="0" r="0" t="0"/>
            <a:stretch/>
          </p:blipFill>
          <p:spPr>
            <a:xfrm rot="-5400000">
              <a:off x="-1140644" y="3290174"/>
              <a:ext cx="4368216" cy="390013"/>
            </a:xfrm>
            <a:prstGeom prst="rect">
              <a:avLst/>
            </a:prstGeom>
            <a:noFill/>
            <a:ln>
              <a:noFill/>
            </a:ln>
          </p:spPr>
        </p:pic>
      </p:grpSp>
      <p:pic>
        <p:nvPicPr>
          <p:cNvPr descr="ASA Firewall icon" id="382" name="Google Shape;382;p13"/>
          <p:cNvPicPr preferRelativeResize="0"/>
          <p:nvPr/>
        </p:nvPicPr>
        <p:blipFill rotWithShape="1">
          <a:blip r:embed="rId11">
            <a:alphaModFix/>
          </a:blip>
          <a:srcRect b="0" l="0" r="0" t="0"/>
          <a:stretch/>
        </p:blipFill>
        <p:spPr>
          <a:xfrm>
            <a:off x="10232448" y="2638469"/>
            <a:ext cx="1310753" cy="1310753"/>
          </a:xfrm>
          <a:prstGeom prst="rect">
            <a:avLst/>
          </a:prstGeom>
          <a:noFill/>
          <a:ln>
            <a:noFill/>
          </a:ln>
        </p:spPr>
      </p:pic>
      <p:sp>
        <p:nvSpPr>
          <p:cNvPr id="383" name="Google Shape;383;p13"/>
          <p:cNvSpPr/>
          <p:nvPr/>
        </p:nvSpPr>
        <p:spPr>
          <a:xfrm>
            <a:off x="10087758" y="4345733"/>
            <a:ext cx="139793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TƯỜNG LỬA ASA</a:t>
            </a:r>
            <a:endParaRPr/>
          </a:p>
        </p:txBody>
      </p:sp>
      <p:sp>
        <p:nvSpPr>
          <p:cNvPr id="384" name="Google Shape;384;p13"/>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14"/>
          <p:cNvSpPr txBox="1"/>
          <p:nvPr>
            <p:ph type="title"/>
          </p:nvPr>
        </p:nvSpPr>
        <p:spPr>
          <a:xfrm>
            <a:off x="2908775" y="1465050"/>
            <a:ext cx="6233700" cy="537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4000"/>
              <a:buFont typeface="Arial"/>
              <a:buNone/>
            </a:pPr>
            <a:r>
              <a:rPr b="1" lang="en-US" sz="2000">
                <a:solidFill>
                  <a:schemeClr val="dk1"/>
                </a:solidFill>
              </a:rPr>
              <a:t>TƯỜNG LỬA ZENTYAL</a:t>
            </a:r>
            <a:endParaRPr b="1" sz="2000">
              <a:solidFill>
                <a:schemeClr val="dk1"/>
              </a:solidFill>
            </a:endParaRPr>
          </a:p>
        </p:txBody>
      </p:sp>
      <p:sp>
        <p:nvSpPr>
          <p:cNvPr id="390" name="Google Shape;390;p14"/>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391" name="Google Shape;391;p14"/>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4"/>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393" name="Google Shape;393;p14"/>
          <p:cNvSpPr txBox="1"/>
          <p:nvPr/>
        </p:nvSpPr>
        <p:spPr>
          <a:xfrm>
            <a:off x="178900" y="3749050"/>
            <a:ext cx="21540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595959"/>
                </a:solidFill>
                <a:latin typeface="Roboto Medium"/>
                <a:ea typeface="Roboto Medium"/>
                <a:cs typeface="Roboto Medium"/>
                <a:sym typeface="Roboto Medium"/>
              </a:rPr>
              <a:t>CHƯƠNG 1</a:t>
            </a:r>
            <a:endParaRPr b="0" i="0" sz="1200" u="none" cap="none" strike="noStrike">
              <a:solidFill>
                <a:srgbClr val="000000"/>
              </a:solidFill>
              <a:latin typeface="Roboto Medium"/>
              <a:ea typeface="Roboto Medium"/>
              <a:cs typeface="Roboto Medium"/>
              <a:sym typeface="Roboto Medium"/>
            </a:endParaRPr>
          </a:p>
        </p:txBody>
      </p:sp>
      <p:sp>
        <p:nvSpPr>
          <p:cNvPr id="394" name="Google Shape;394;p14"/>
          <p:cNvSpPr txBox="1"/>
          <p:nvPr/>
        </p:nvSpPr>
        <p:spPr>
          <a:xfrm>
            <a:off x="2573250" y="3749050"/>
            <a:ext cx="21540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595959"/>
                </a:solidFill>
                <a:latin typeface="Roboto Medium"/>
                <a:ea typeface="Roboto Medium"/>
                <a:cs typeface="Roboto Medium"/>
                <a:sym typeface="Roboto Medium"/>
              </a:rPr>
              <a:t>CHƯƠNG 2</a:t>
            </a:r>
            <a:endParaRPr b="0" i="0" sz="1200" u="none" cap="none" strike="noStrike">
              <a:solidFill>
                <a:srgbClr val="000000"/>
              </a:solidFill>
              <a:latin typeface="Roboto Medium"/>
              <a:ea typeface="Roboto Medium"/>
              <a:cs typeface="Roboto Medium"/>
              <a:sym typeface="Roboto Medium"/>
            </a:endParaRPr>
          </a:p>
        </p:txBody>
      </p:sp>
      <p:sp>
        <p:nvSpPr>
          <p:cNvPr id="395" name="Google Shape;395;p14"/>
          <p:cNvSpPr txBox="1"/>
          <p:nvPr/>
        </p:nvSpPr>
        <p:spPr>
          <a:xfrm>
            <a:off x="4967600" y="3749050"/>
            <a:ext cx="21540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595959"/>
                </a:solidFill>
                <a:latin typeface="Roboto Medium"/>
                <a:ea typeface="Roboto Medium"/>
                <a:cs typeface="Roboto Medium"/>
                <a:sym typeface="Roboto Medium"/>
              </a:rPr>
              <a:t>CHƯƠNG 3</a:t>
            </a:r>
            <a:endParaRPr b="0" i="0" sz="1200" u="none" cap="none" strike="noStrike">
              <a:solidFill>
                <a:srgbClr val="000000"/>
              </a:solidFill>
              <a:latin typeface="Roboto Medium"/>
              <a:ea typeface="Roboto Medium"/>
              <a:cs typeface="Roboto Medium"/>
              <a:sym typeface="Roboto Medium"/>
            </a:endParaRPr>
          </a:p>
        </p:txBody>
      </p:sp>
      <p:sp>
        <p:nvSpPr>
          <p:cNvPr id="396" name="Google Shape;396;p14"/>
          <p:cNvSpPr/>
          <p:nvPr/>
        </p:nvSpPr>
        <p:spPr>
          <a:xfrm>
            <a:off x="168448" y="2510989"/>
            <a:ext cx="2167200" cy="1539600"/>
          </a:xfrm>
          <a:prstGeom prst="roundRect">
            <a:avLst>
              <a:gd fmla="val 5491"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97" name="Google Shape;397;p14">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8" name="Google Shape;398;p14"/>
          <p:cNvPicPr preferRelativeResize="0"/>
          <p:nvPr/>
        </p:nvPicPr>
        <p:blipFill rotWithShape="1">
          <a:blip r:embed="rId4">
            <a:alphaModFix/>
          </a:blip>
          <a:srcRect b="0" l="18902" r="70675" t="0"/>
          <a:stretch/>
        </p:blipFill>
        <p:spPr>
          <a:xfrm>
            <a:off x="4461019" y="1556900"/>
            <a:ext cx="32481" cy="307800"/>
          </a:xfrm>
          <a:prstGeom prst="rect">
            <a:avLst/>
          </a:prstGeom>
          <a:noFill/>
          <a:ln>
            <a:noFill/>
          </a:ln>
        </p:spPr>
      </p:pic>
      <p:pic>
        <p:nvPicPr>
          <p:cNvPr id="399" name="Google Shape;399;p14"/>
          <p:cNvPicPr preferRelativeResize="0"/>
          <p:nvPr/>
        </p:nvPicPr>
        <p:blipFill rotWithShape="1">
          <a:blip r:embed="rId5">
            <a:alphaModFix/>
          </a:blip>
          <a:srcRect b="0" l="0" r="0" t="0"/>
          <a:stretch/>
        </p:blipFill>
        <p:spPr>
          <a:xfrm>
            <a:off x="262501" y="2565589"/>
            <a:ext cx="1969626" cy="1234426"/>
          </a:xfrm>
          <a:prstGeom prst="rect">
            <a:avLst/>
          </a:prstGeom>
          <a:noFill/>
          <a:ln>
            <a:noFill/>
          </a:ln>
        </p:spPr>
      </p:pic>
      <p:pic>
        <p:nvPicPr>
          <p:cNvPr id="400" name="Google Shape;400;p14"/>
          <p:cNvPicPr preferRelativeResize="0"/>
          <p:nvPr/>
        </p:nvPicPr>
        <p:blipFill rotWithShape="1">
          <a:blip r:embed="rId6">
            <a:alphaModFix/>
          </a:blip>
          <a:srcRect b="0" l="0" r="0" t="0"/>
          <a:stretch/>
        </p:blipFill>
        <p:spPr>
          <a:xfrm>
            <a:off x="4977885" y="2538406"/>
            <a:ext cx="1969627" cy="1261610"/>
          </a:xfrm>
          <a:prstGeom prst="rect">
            <a:avLst/>
          </a:prstGeom>
          <a:noFill/>
          <a:ln>
            <a:noFill/>
          </a:ln>
        </p:spPr>
      </p:pic>
      <p:pic>
        <p:nvPicPr>
          <p:cNvPr id="401" name="Google Shape;401;p14"/>
          <p:cNvPicPr preferRelativeResize="0"/>
          <p:nvPr/>
        </p:nvPicPr>
        <p:blipFill rotWithShape="1">
          <a:blip r:embed="rId7">
            <a:alphaModFix/>
          </a:blip>
          <a:srcRect b="0" l="0" r="0" t="0"/>
          <a:stretch/>
        </p:blipFill>
        <p:spPr>
          <a:xfrm>
            <a:off x="2583535" y="2565589"/>
            <a:ext cx="1969627" cy="1234426"/>
          </a:xfrm>
          <a:prstGeom prst="rect">
            <a:avLst/>
          </a:prstGeom>
          <a:noFill/>
          <a:ln>
            <a:noFill/>
          </a:ln>
        </p:spPr>
      </p:pic>
      <p:sp>
        <p:nvSpPr>
          <p:cNvPr id="402" name="Google Shape;402;p14"/>
          <p:cNvSpPr/>
          <p:nvPr/>
        </p:nvSpPr>
        <p:spPr>
          <a:xfrm>
            <a:off x="5418622" y="6662056"/>
            <a:ext cx="1436914" cy="14369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5"/>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5"/>
          <p:cNvSpPr txBox="1"/>
          <p:nvPr>
            <p:ph type="title"/>
          </p:nvPr>
        </p:nvSpPr>
        <p:spPr>
          <a:xfrm>
            <a:off x="3779175" y="1198647"/>
            <a:ext cx="4165800" cy="8619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US" sz="4800"/>
              <a:t>TƯỜNG LỬA ZENTYAL</a:t>
            </a:r>
            <a:endParaRPr sz="4800"/>
          </a:p>
        </p:txBody>
      </p:sp>
      <p:sp>
        <p:nvSpPr>
          <p:cNvPr id="409" name="Google Shape;409;p15"/>
          <p:cNvSpPr txBox="1"/>
          <p:nvPr>
            <p:ph idx="1" type="body"/>
          </p:nvPr>
        </p:nvSpPr>
        <p:spPr>
          <a:xfrm>
            <a:off x="304510" y="3008159"/>
            <a:ext cx="6327410" cy="3890189"/>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0"/>
              </a:spcBef>
              <a:spcAft>
                <a:spcPts val="0"/>
              </a:spcAft>
              <a:buSzPts val="1500"/>
              <a:buNone/>
            </a:pPr>
            <a:r>
              <a:rPr lang="en-US" sz="2400"/>
              <a:t>Zentyal là một dự án được phát triển được xây dựng dựa trên Ubuntu, máy chủ windows cũng tương tự, Zentyal là một hệ thống máy chủ điều hành máy chủ có đầy đủ các tính năng như: xây dựng Bộ điều khiển miền, DNS, DHCP, FTP, máy chủ tệp, tường lửa, máy chủ thư</a:t>
            </a:r>
            <a:endParaRPr sz="2400"/>
          </a:p>
        </p:txBody>
      </p:sp>
      <p:sp>
        <p:nvSpPr>
          <p:cNvPr id="410" name="Google Shape;410;p15"/>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411" name="Google Shape;411;p15"/>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412" name="Google Shape;412;p15"/>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2</a:t>
            </a:r>
            <a:endParaRPr b="0" i="0" sz="1400" u="none" cap="none" strike="noStrike">
              <a:solidFill>
                <a:srgbClr val="000000"/>
              </a:solidFill>
              <a:latin typeface="Arial"/>
              <a:ea typeface="Arial"/>
              <a:cs typeface="Arial"/>
              <a:sym typeface="Arial"/>
            </a:endParaRPr>
          </a:p>
        </p:txBody>
      </p:sp>
      <p:sp>
        <p:nvSpPr>
          <p:cNvPr id="413" name="Google Shape;413;p15"/>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2.1.Giới thiệu tường lửa Zentyal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5">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5">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5"/>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17" name="Google Shape;417;p15"/>
          <p:cNvPicPr preferRelativeResize="0"/>
          <p:nvPr/>
        </p:nvPicPr>
        <p:blipFill rotWithShape="1">
          <a:blip r:embed="rId5">
            <a:alphaModFix/>
          </a:blip>
          <a:srcRect b="0" l="0" r="0" t="0"/>
          <a:stretch/>
        </p:blipFill>
        <p:spPr>
          <a:xfrm>
            <a:off x="7052815" y="3008159"/>
            <a:ext cx="4918985" cy="26511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16"/>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6"/>
          <p:cNvSpPr txBox="1"/>
          <p:nvPr>
            <p:ph type="title"/>
          </p:nvPr>
        </p:nvSpPr>
        <p:spPr>
          <a:xfrm>
            <a:off x="220200" y="1726502"/>
            <a:ext cx="4165800" cy="8619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000"/>
              <a:buNone/>
            </a:pPr>
            <a:r>
              <a:rPr lang="en-US" sz="4800"/>
              <a:t>TƯỜNG LỬA ZENTYAL</a:t>
            </a:r>
            <a:endParaRPr sz="4800"/>
          </a:p>
        </p:txBody>
      </p:sp>
      <p:sp>
        <p:nvSpPr>
          <p:cNvPr id="424" name="Google Shape;424;p16"/>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425" name="Google Shape;425;p16"/>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426" name="Google Shape;426;p16"/>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2</a:t>
            </a:r>
            <a:endParaRPr b="0" i="0" sz="1400" u="none" cap="none" strike="noStrike">
              <a:solidFill>
                <a:srgbClr val="000000"/>
              </a:solidFill>
              <a:latin typeface="Arial"/>
              <a:ea typeface="Arial"/>
              <a:cs typeface="Arial"/>
              <a:sym typeface="Arial"/>
            </a:endParaRPr>
          </a:p>
        </p:txBody>
      </p:sp>
      <p:sp>
        <p:nvSpPr>
          <p:cNvPr id="427" name="Google Shape;427;p16"/>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2.1.Giới thiệu tường lửa Zentyal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6">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6">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0" name="Google Shape;430;p16"/>
          <p:cNvPicPr preferRelativeResize="0"/>
          <p:nvPr/>
        </p:nvPicPr>
        <p:blipFill rotWithShape="1">
          <a:blip r:embed="rId5">
            <a:alphaModFix/>
          </a:blip>
          <a:srcRect b="0" l="0" r="0" t="0"/>
          <a:stretch/>
        </p:blipFill>
        <p:spPr>
          <a:xfrm>
            <a:off x="4767943" y="992985"/>
            <a:ext cx="7068000" cy="3809453"/>
          </a:xfrm>
          <a:prstGeom prst="rect">
            <a:avLst/>
          </a:prstGeom>
          <a:noFill/>
          <a:ln>
            <a:noFill/>
          </a:ln>
        </p:spPr>
      </p:pic>
      <p:sp>
        <p:nvSpPr>
          <p:cNvPr id="431" name="Google Shape;431;p16"/>
          <p:cNvSpPr/>
          <p:nvPr/>
        </p:nvSpPr>
        <p:spPr>
          <a:xfrm>
            <a:off x="356057" y="4802438"/>
            <a:ext cx="5171973" cy="1343273"/>
          </a:xfrm>
          <a:prstGeom prst="roundRect">
            <a:avLst>
              <a:gd fmla="val 16667" name="adj"/>
            </a:avLst>
          </a:prstGeom>
          <a:solidFill>
            <a:schemeClr val="accent1"/>
          </a:solidFill>
          <a:ln cap="flat" cmpd="sng" w="25400">
            <a:solidFill>
              <a:srgbClr val="B7890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1" i="0" lang="en-US" sz="2800" u="none" cap="none" strike="noStrike">
                <a:solidFill>
                  <a:schemeClr val="dk1"/>
                </a:solidFill>
                <a:latin typeface="Arial"/>
                <a:ea typeface="Arial"/>
                <a:cs typeface="Arial"/>
                <a:sym typeface="Arial"/>
              </a:rPr>
              <a:t>MAIN FEATURE OF ZENTYAL</a:t>
            </a:r>
            <a:endParaRPr b="1" i="0" sz="2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2" name="Google Shape;432;p16"/>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7"/>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7"/>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439" name="Google Shape;439;p17"/>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440" name="Google Shape;440;p17"/>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2</a:t>
            </a:r>
            <a:endParaRPr b="0" i="0" sz="1400" u="none" cap="none" strike="noStrike">
              <a:solidFill>
                <a:srgbClr val="000000"/>
              </a:solidFill>
              <a:latin typeface="Arial"/>
              <a:ea typeface="Arial"/>
              <a:cs typeface="Arial"/>
              <a:sym typeface="Arial"/>
            </a:endParaRPr>
          </a:p>
        </p:txBody>
      </p:sp>
      <p:sp>
        <p:nvSpPr>
          <p:cNvPr id="441" name="Google Shape;441;p17"/>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2.1.Giới thiệu tường lửa Zentyal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7">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7">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7"/>
          <p:cNvSpPr txBox="1"/>
          <p:nvPr/>
        </p:nvSpPr>
        <p:spPr>
          <a:xfrm>
            <a:off x="682711" y="1553543"/>
            <a:ext cx="8638710" cy="52629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THƯ MỤC &amp; TÊN MIỀN</a:t>
            </a:r>
            <a:endParaRPr b="1" i="0" sz="2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Miền trung tâm và quản lý thư mục</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Người dùng, Nhóm bảo mật, Danh sách phân phối , Danh bạ</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Nhiều đơn vị tổ chức (OU), Đối tượng chính sách nhóm (GPO)</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Tập lệnh NETLOGON, cấu hình chuyển vùng</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Xác thực Đăng nhập Một lần (SSO)</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Hệ điều hành được hỗ trợ: Windows ® XP / Vista / 7/8/10</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Chia sẻ tệp trong môi trường Windows ® (CIFS)</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Quyền truy cập và sửa đổi của Người dùng và Nhóm (ACL)</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Quản lý ảnh hồ sơ người dùng</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Phần mềm tích hợp: Samba</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445" name="Google Shape;445;p17"/>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18"/>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8"/>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452" name="Google Shape;452;p18"/>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453" name="Google Shape;453;p18"/>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2</a:t>
            </a:r>
            <a:endParaRPr b="0" i="0" sz="1400" u="none" cap="none" strike="noStrike">
              <a:solidFill>
                <a:srgbClr val="000000"/>
              </a:solidFill>
              <a:latin typeface="Arial"/>
              <a:ea typeface="Arial"/>
              <a:cs typeface="Arial"/>
              <a:sym typeface="Arial"/>
            </a:endParaRPr>
          </a:p>
        </p:txBody>
      </p:sp>
      <p:sp>
        <p:nvSpPr>
          <p:cNvPr id="454" name="Google Shape;454;p18"/>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2.1.Giới thiệu tường lửa Zentyal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8">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8">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8"/>
          <p:cNvSpPr txBox="1"/>
          <p:nvPr/>
        </p:nvSpPr>
        <p:spPr>
          <a:xfrm>
            <a:off x="464347" y="1656486"/>
            <a:ext cx="9280155" cy="48936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MÁY CHỦ THƯ</a:t>
            </a:r>
            <a:endParaRPr b="1" i="0" sz="2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Các giao thức được hỗ trợ: SMTP, POP3, IMAP, CalDAV, CardDAV, SIEVE</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Khách hàng được hỗ trợ: Mozilla Thunderbird®</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Webmail</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Đồng bộ hóa với thiết bị di động qua ActiveSync</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Nhiều miền thư ảo</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Xác thực Đăng nhập Một lần (SSO)</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Quản lý qua Zentyal hoặc Microsoft® Active Directory</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Bộ lọc thư &amp; chống vi-rút</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Phần mềm tích hợp: Postfix, Dovecot, Fetchmail, Sieve, SOGo, SOGo ActiveSync, Amavis, ClamAV, SpamAssasin</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458" name="Google Shape;458;p18"/>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0" st="0"/>
                                            </p:txEl>
                                          </p:spTgt>
                                        </p:tgtEl>
                                        <p:attrNameLst>
                                          <p:attrName>style.visibility</p:attrName>
                                        </p:attrNameLst>
                                      </p:cBhvr>
                                      <p:to>
                                        <p:strVal val="visible"/>
                                      </p:to>
                                    </p:set>
                                    <p:animEffect filter="fade" transition="in">
                                      <p:cBhvr>
                                        <p:cTn dur="500"/>
                                        <p:tgtEl>
                                          <p:spTgt spid="4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1" st="1"/>
                                            </p:txEl>
                                          </p:spTgt>
                                        </p:tgtEl>
                                        <p:attrNameLst>
                                          <p:attrName>style.visibility</p:attrName>
                                        </p:attrNameLst>
                                      </p:cBhvr>
                                      <p:to>
                                        <p:strVal val="visible"/>
                                      </p:to>
                                    </p:set>
                                    <p:animEffect filter="fade" transition="in">
                                      <p:cBhvr>
                                        <p:cTn dur="500"/>
                                        <p:tgtEl>
                                          <p:spTgt spid="4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2" st="2"/>
                                            </p:txEl>
                                          </p:spTgt>
                                        </p:tgtEl>
                                        <p:attrNameLst>
                                          <p:attrName>style.visibility</p:attrName>
                                        </p:attrNameLst>
                                      </p:cBhvr>
                                      <p:to>
                                        <p:strVal val="visible"/>
                                      </p:to>
                                    </p:set>
                                    <p:animEffect filter="fade" transition="in">
                                      <p:cBhvr>
                                        <p:cTn dur="500"/>
                                        <p:tgtEl>
                                          <p:spTgt spid="4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3" st="3"/>
                                            </p:txEl>
                                          </p:spTgt>
                                        </p:tgtEl>
                                        <p:attrNameLst>
                                          <p:attrName>style.visibility</p:attrName>
                                        </p:attrNameLst>
                                      </p:cBhvr>
                                      <p:to>
                                        <p:strVal val="visible"/>
                                      </p:to>
                                    </p:set>
                                    <p:animEffect filter="fade" transition="in">
                                      <p:cBhvr>
                                        <p:cTn dur="500"/>
                                        <p:tgtEl>
                                          <p:spTgt spid="4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4" st="4"/>
                                            </p:txEl>
                                          </p:spTgt>
                                        </p:tgtEl>
                                        <p:attrNameLst>
                                          <p:attrName>style.visibility</p:attrName>
                                        </p:attrNameLst>
                                      </p:cBhvr>
                                      <p:to>
                                        <p:strVal val="visible"/>
                                      </p:to>
                                    </p:set>
                                    <p:animEffect filter="fade" transition="in">
                                      <p:cBhvr>
                                        <p:cTn dur="500"/>
                                        <p:tgtEl>
                                          <p:spTgt spid="4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5" st="5"/>
                                            </p:txEl>
                                          </p:spTgt>
                                        </p:tgtEl>
                                        <p:attrNameLst>
                                          <p:attrName>style.visibility</p:attrName>
                                        </p:attrNameLst>
                                      </p:cBhvr>
                                      <p:to>
                                        <p:strVal val="visible"/>
                                      </p:to>
                                    </p:set>
                                    <p:animEffect filter="fade" transition="in">
                                      <p:cBhvr>
                                        <p:cTn dur="500"/>
                                        <p:tgtEl>
                                          <p:spTgt spid="45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6" st="6"/>
                                            </p:txEl>
                                          </p:spTgt>
                                        </p:tgtEl>
                                        <p:attrNameLst>
                                          <p:attrName>style.visibility</p:attrName>
                                        </p:attrNameLst>
                                      </p:cBhvr>
                                      <p:to>
                                        <p:strVal val="visible"/>
                                      </p:to>
                                    </p:set>
                                    <p:animEffect filter="fade" transition="in">
                                      <p:cBhvr>
                                        <p:cTn dur="500"/>
                                        <p:tgtEl>
                                          <p:spTgt spid="45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7" st="7"/>
                                            </p:txEl>
                                          </p:spTgt>
                                        </p:tgtEl>
                                        <p:attrNameLst>
                                          <p:attrName>style.visibility</p:attrName>
                                        </p:attrNameLst>
                                      </p:cBhvr>
                                      <p:to>
                                        <p:strVal val="visible"/>
                                      </p:to>
                                    </p:set>
                                    <p:animEffect filter="fade" transition="in">
                                      <p:cBhvr>
                                        <p:cTn dur="500"/>
                                        <p:tgtEl>
                                          <p:spTgt spid="45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8" st="8"/>
                                            </p:txEl>
                                          </p:spTgt>
                                        </p:tgtEl>
                                        <p:attrNameLst>
                                          <p:attrName>style.visibility</p:attrName>
                                        </p:attrNameLst>
                                      </p:cBhvr>
                                      <p:to>
                                        <p:strVal val="visible"/>
                                      </p:to>
                                    </p:set>
                                    <p:animEffect filter="fade" transition="in">
                                      <p:cBhvr>
                                        <p:cTn dur="500"/>
                                        <p:tgtEl>
                                          <p:spTgt spid="45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9" st="9"/>
                                            </p:txEl>
                                          </p:spTgt>
                                        </p:tgtEl>
                                        <p:attrNameLst>
                                          <p:attrName>style.visibility</p:attrName>
                                        </p:attrNameLst>
                                      </p:cBhvr>
                                      <p:to>
                                        <p:strVal val="visible"/>
                                      </p:to>
                                    </p:set>
                                    <p:animEffect filter="fade" transition="in">
                                      <p:cBhvr>
                                        <p:cTn dur="500"/>
                                        <p:tgtEl>
                                          <p:spTgt spid="45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10" st="10"/>
                                            </p:txEl>
                                          </p:spTgt>
                                        </p:tgtEl>
                                        <p:attrNameLst>
                                          <p:attrName>style.visibility</p:attrName>
                                        </p:attrNameLst>
                                      </p:cBhvr>
                                      <p:to>
                                        <p:strVal val="visible"/>
                                      </p:to>
                                    </p:set>
                                    <p:animEffect filter="fade" transition="in">
                                      <p:cBhvr>
                                        <p:cTn dur="500"/>
                                        <p:tgtEl>
                                          <p:spTgt spid="457">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19"/>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9"/>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465" name="Google Shape;465;p19"/>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466" name="Google Shape;466;p19"/>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2</a:t>
            </a:r>
            <a:endParaRPr b="0" i="0" sz="1400" u="none" cap="none" strike="noStrike">
              <a:solidFill>
                <a:srgbClr val="000000"/>
              </a:solidFill>
              <a:latin typeface="Arial"/>
              <a:ea typeface="Arial"/>
              <a:cs typeface="Arial"/>
              <a:sym typeface="Arial"/>
            </a:endParaRPr>
          </a:p>
        </p:txBody>
      </p:sp>
      <p:sp>
        <p:nvSpPr>
          <p:cNvPr id="467" name="Google Shape;467;p19"/>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2.1.Giới thiệu tường lửa Zentyal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9">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9">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9"/>
          <p:cNvSpPr txBox="1"/>
          <p:nvPr/>
        </p:nvSpPr>
        <p:spPr>
          <a:xfrm>
            <a:off x="492598" y="1547304"/>
            <a:ext cx="10111155" cy="43704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CỔNG VÀO</a:t>
            </a:r>
            <a:endParaRPr b="1" i="0" sz="2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Cấu hình mạng</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định tuyến</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Cổng vào</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Bức tường lửa</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Dịch vụ xác thực mạng (RADIUS)</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Http Proxy</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IDS / IPS</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Xác thực người dùng trong HTTP Proxy</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Chặn các trang web HTTPS dựa trên tên miền</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Phần mềm tích hợp: Iproute2, Netfilter, Squid, Suricata, FreeRADIUS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1" name="Google Shape;471;p19"/>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0" st="0"/>
                                            </p:txEl>
                                          </p:spTgt>
                                        </p:tgtEl>
                                        <p:attrNameLst>
                                          <p:attrName>style.visibility</p:attrName>
                                        </p:attrNameLst>
                                      </p:cBhvr>
                                      <p:to>
                                        <p:strVal val="visible"/>
                                      </p:to>
                                    </p:set>
                                    <p:animEffect filter="fade" transition="in">
                                      <p:cBhvr>
                                        <p:cTn dur="500"/>
                                        <p:tgtEl>
                                          <p:spTgt spid="4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1" st="1"/>
                                            </p:txEl>
                                          </p:spTgt>
                                        </p:tgtEl>
                                        <p:attrNameLst>
                                          <p:attrName>style.visibility</p:attrName>
                                        </p:attrNameLst>
                                      </p:cBhvr>
                                      <p:to>
                                        <p:strVal val="visible"/>
                                      </p:to>
                                    </p:set>
                                    <p:animEffect filter="fade" transition="in">
                                      <p:cBhvr>
                                        <p:cTn dur="500"/>
                                        <p:tgtEl>
                                          <p:spTgt spid="4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2" st="2"/>
                                            </p:txEl>
                                          </p:spTgt>
                                        </p:tgtEl>
                                        <p:attrNameLst>
                                          <p:attrName>style.visibility</p:attrName>
                                        </p:attrNameLst>
                                      </p:cBhvr>
                                      <p:to>
                                        <p:strVal val="visible"/>
                                      </p:to>
                                    </p:set>
                                    <p:animEffect filter="fade" transition="in">
                                      <p:cBhvr>
                                        <p:cTn dur="500"/>
                                        <p:tgtEl>
                                          <p:spTgt spid="4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3" st="3"/>
                                            </p:txEl>
                                          </p:spTgt>
                                        </p:tgtEl>
                                        <p:attrNameLst>
                                          <p:attrName>style.visibility</p:attrName>
                                        </p:attrNameLst>
                                      </p:cBhvr>
                                      <p:to>
                                        <p:strVal val="visible"/>
                                      </p:to>
                                    </p:set>
                                    <p:animEffect filter="fade" transition="in">
                                      <p:cBhvr>
                                        <p:cTn dur="500"/>
                                        <p:tgtEl>
                                          <p:spTgt spid="4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4" st="4"/>
                                            </p:txEl>
                                          </p:spTgt>
                                        </p:tgtEl>
                                        <p:attrNameLst>
                                          <p:attrName>style.visibility</p:attrName>
                                        </p:attrNameLst>
                                      </p:cBhvr>
                                      <p:to>
                                        <p:strVal val="visible"/>
                                      </p:to>
                                    </p:set>
                                    <p:animEffect filter="fade" transition="in">
                                      <p:cBhvr>
                                        <p:cTn dur="500"/>
                                        <p:tgtEl>
                                          <p:spTgt spid="4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5" st="5"/>
                                            </p:txEl>
                                          </p:spTgt>
                                        </p:tgtEl>
                                        <p:attrNameLst>
                                          <p:attrName>style.visibility</p:attrName>
                                        </p:attrNameLst>
                                      </p:cBhvr>
                                      <p:to>
                                        <p:strVal val="visible"/>
                                      </p:to>
                                    </p:set>
                                    <p:animEffect filter="fade" transition="in">
                                      <p:cBhvr>
                                        <p:cTn dur="500"/>
                                        <p:tgtEl>
                                          <p:spTgt spid="4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6" st="6"/>
                                            </p:txEl>
                                          </p:spTgt>
                                        </p:tgtEl>
                                        <p:attrNameLst>
                                          <p:attrName>style.visibility</p:attrName>
                                        </p:attrNameLst>
                                      </p:cBhvr>
                                      <p:to>
                                        <p:strVal val="visible"/>
                                      </p:to>
                                    </p:set>
                                    <p:animEffect filter="fade" transition="in">
                                      <p:cBhvr>
                                        <p:cTn dur="500"/>
                                        <p:tgtEl>
                                          <p:spTgt spid="47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7" st="7"/>
                                            </p:txEl>
                                          </p:spTgt>
                                        </p:tgtEl>
                                        <p:attrNameLst>
                                          <p:attrName>style.visibility</p:attrName>
                                        </p:attrNameLst>
                                      </p:cBhvr>
                                      <p:to>
                                        <p:strVal val="visible"/>
                                      </p:to>
                                    </p:set>
                                    <p:animEffect filter="fade" transition="in">
                                      <p:cBhvr>
                                        <p:cTn dur="500"/>
                                        <p:tgtEl>
                                          <p:spTgt spid="47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8" st="8"/>
                                            </p:txEl>
                                          </p:spTgt>
                                        </p:tgtEl>
                                        <p:attrNameLst>
                                          <p:attrName>style.visibility</p:attrName>
                                        </p:attrNameLst>
                                      </p:cBhvr>
                                      <p:to>
                                        <p:strVal val="visible"/>
                                      </p:to>
                                    </p:set>
                                    <p:animEffect filter="fade" transition="in">
                                      <p:cBhvr>
                                        <p:cTn dur="500"/>
                                        <p:tgtEl>
                                          <p:spTgt spid="47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9" st="9"/>
                                            </p:txEl>
                                          </p:spTgt>
                                        </p:tgtEl>
                                        <p:attrNameLst>
                                          <p:attrName>style.visibility</p:attrName>
                                        </p:attrNameLst>
                                      </p:cBhvr>
                                      <p:to>
                                        <p:strVal val="visible"/>
                                      </p:to>
                                    </p:set>
                                    <p:animEffect filter="fade" transition="in">
                                      <p:cBhvr>
                                        <p:cTn dur="500"/>
                                        <p:tgtEl>
                                          <p:spTgt spid="47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10" st="10"/>
                                            </p:txEl>
                                          </p:spTgt>
                                        </p:tgtEl>
                                        <p:attrNameLst>
                                          <p:attrName>style.visibility</p:attrName>
                                        </p:attrNameLst>
                                      </p:cBhvr>
                                      <p:to>
                                        <p:strVal val="visible"/>
                                      </p:to>
                                    </p:set>
                                    <p:animEffect filter="fade" transition="in">
                                      <p:cBhvr>
                                        <p:cTn dur="500"/>
                                        <p:tgtEl>
                                          <p:spTgt spid="47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11" st="11"/>
                                            </p:txEl>
                                          </p:spTgt>
                                        </p:tgtEl>
                                        <p:attrNameLst>
                                          <p:attrName>style.visibility</p:attrName>
                                        </p:attrNameLst>
                                      </p:cBhvr>
                                      <p:to>
                                        <p:strVal val="visible"/>
                                      </p:to>
                                    </p:set>
                                    <p:animEffect filter="fade" transition="in">
                                      <p:cBhvr>
                                        <p:cTn dur="500"/>
                                        <p:tgtEl>
                                          <p:spTgt spid="470">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
            <a:hlinkClick r:id="rId3"/>
          </p:cNvPr>
          <p:cNvSpPr/>
          <p:nvPr/>
        </p:nvSpPr>
        <p:spPr>
          <a:xfrm>
            <a:off x="7341300" y="5062925"/>
            <a:ext cx="606600" cy="6066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
          <p:cNvSpPr/>
          <p:nvPr/>
        </p:nvSpPr>
        <p:spPr>
          <a:xfrm>
            <a:off x="5924314" y="5149840"/>
            <a:ext cx="606600" cy="6066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
          <p:cNvSpPr/>
          <p:nvPr/>
        </p:nvSpPr>
        <p:spPr>
          <a:xfrm>
            <a:off x="4565593" y="5131790"/>
            <a:ext cx="606600" cy="6066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
            <a:hlinkClick r:id="rId4"/>
          </p:cNvPr>
          <p:cNvSpPr/>
          <p:nvPr/>
        </p:nvSpPr>
        <p:spPr>
          <a:xfrm>
            <a:off x="6137079" y="5256839"/>
            <a:ext cx="181070" cy="392601"/>
          </a:xfrm>
          <a:custGeom>
            <a:rect b="b" l="l" r="r" t="t"/>
            <a:pathLst>
              <a:path extrusionOk="0" h="17146" w="7907">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rgbClr val="0674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
            <a:hlinkClick r:id="rId5"/>
          </p:cNvPr>
          <p:cNvSpPr/>
          <p:nvPr/>
        </p:nvSpPr>
        <p:spPr>
          <a:xfrm>
            <a:off x="4687270" y="5307833"/>
            <a:ext cx="380848" cy="309834"/>
          </a:xfrm>
          <a:custGeom>
            <a:rect b="b" l="l" r="r" t="t"/>
            <a:pathLst>
              <a:path extrusionOk="0" h="13378" w="16446">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rgbClr val="1DA1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grpSp>
        <p:nvGrpSpPr>
          <p:cNvPr id="140" name="Google Shape;140;p2"/>
          <p:cNvGrpSpPr/>
          <p:nvPr/>
        </p:nvGrpSpPr>
        <p:grpSpPr>
          <a:xfrm>
            <a:off x="7438676" y="5150612"/>
            <a:ext cx="411849" cy="411917"/>
            <a:chOff x="5162200" y="4097750"/>
            <a:chExt cx="338385" cy="338414"/>
          </a:xfrm>
        </p:grpSpPr>
        <p:sp>
          <p:nvSpPr>
            <p:cNvPr id="141" name="Google Shape;141;p2"/>
            <p:cNvSpPr/>
            <p:nvPr/>
          </p:nvSpPr>
          <p:spPr>
            <a:xfrm>
              <a:off x="5162200" y="4097750"/>
              <a:ext cx="338385" cy="338414"/>
            </a:xfrm>
            <a:custGeom>
              <a:rect b="b" l="l" r="r" t="t"/>
              <a:pathLst>
                <a:path extrusionOk="0" h="11843" w="11842">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gradFill>
              <a:gsLst>
                <a:gs pos="0">
                  <a:srgbClr val="FEDA75"/>
                </a:gs>
                <a:gs pos="15000">
                  <a:srgbClr val="FA7E1E"/>
                </a:gs>
                <a:gs pos="38000">
                  <a:srgbClr val="D62976"/>
                </a:gs>
                <a:gs pos="69000">
                  <a:srgbClr val="962FBF"/>
                </a:gs>
                <a:gs pos="100000">
                  <a:srgbClr val="4F5BD5"/>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
            <p:cNvSpPr/>
            <p:nvPr/>
          </p:nvSpPr>
          <p:spPr>
            <a:xfrm>
              <a:off x="5245127" y="4179731"/>
              <a:ext cx="173507" cy="174450"/>
            </a:xfrm>
            <a:custGeom>
              <a:rect b="b" l="l" r="r" t="t"/>
              <a:pathLst>
                <a:path extrusionOk="0" h="6105" w="6072">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gradFill>
              <a:gsLst>
                <a:gs pos="0">
                  <a:srgbClr val="FEDA75"/>
                </a:gs>
                <a:gs pos="15000">
                  <a:srgbClr val="FA7E1E"/>
                </a:gs>
                <a:gs pos="38000">
                  <a:srgbClr val="D62976"/>
                </a:gs>
                <a:gs pos="69000">
                  <a:srgbClr val="962FBF"/>
                </a:gs>
                <a:gs pos="100000">
                  <a:srgbClr val="4F5BD5"/>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
            <p:cNvSpPr/>
            <p:nvPr/>
          </p:nvSpPr>
          <p:spPr>
            <a:xfrm>
              <a:off x="5401436" y="4155900"/>
              <a:ext cx="41034" cy="41005"/>
            </a:xfrm>
            <a:custGeom>
              <a:rect b="b" l="l" r="r" t="t"/>
              <a:pathLst>
                <a:path extrusionOk="0" h="1435" w="1436">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gradFill>
              <a:gsLst>
                <a:gs pos="0">
                  <a:srgbClr val="FEDA75"/>
                </a:gs>
                <a:gs pos="15000">
                  <a:srgbClr val="FA7E1E"/>
                </a:gs>
                <a:gs pos="38000">
                  <a:srgbClr val="D62976"/>
                </a:gs>
                <a:gs pos="69000">
                  <a:srgbClr val="962FBF"/>
                </a:gs>
                <a:gs pos="100000">
                  <a:srgbClr val="4F5BD5"/>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 name="Google Shape;144;p2"/>
          <p:cNvSpPr txBox="1"/>
          <p:nvPr>
            <p:ph type="title"/>
          </p:nvPr>
        </p:nvSpPr>
        <p:spPr>
          <a:xfrm>
            <a:off x="415650" y="1550167"/>
            <a:ext cx="11360700" cy="1964100"/>
          </a:xfrm>
          <a:prstGeom prst="rect">
            <a:avLst/>
          </a:prstGeom>
          <a:noFill/>
          <a:ln>
            <a:noFill/>
          </a:ln>
          <a:effectLst>
            <a:outerShdw blurRad="57785" algn="ctr" dir="3180000" dist="33020">
              <a:srgbClr val="000000">
                <a:alpha val="29803"/>
              </a:srgbClr>
            </a:outerShdw>
            <a:reflection blurRad="0" dir="0" dist="0" endA="300" endPos="35000" fadeDir="5400000" kx="0" rotWithShape="0" algn="bl" stA="52000" stPos="0" sy="-100000" ky="0"/>
          </a:effectLst>
        </p:spPr>
        <p:txBody>
          <a:bodyPr anchorCtr="0" anchor="t" bIns="121900" lIns="121900" spcFirstLastPara="1" rIns="121900" wrap="square" tIns="121900">
            <a:noAutofit/>
          </a:bodyPr>
          <a:lstStyle/>
          <a:p>
            <a:pPr indent="0" lvl="0" marL="0" rtl="0" algn="ctr">
              <a:lnSpc>
                <a:spcPct val="80000"/>
              </a:lnSpc>
              <a:spcBef>
                <a:spcPts val="0"/>
              </a:spcBef>
              <a:spcAft>
                <a:spcPts val="0"/>
              </a:spcAft>
              <a:buSzPts val="7000"/>
              <a:buNone/>
            </a:pPr>
            <a:r>
              <a:rPr lang="en-US" sz="5400">
                <a:solidFill>
                  <a:srgbClr val="0C5ADB"/>
                </a:solidFill>
              </a:rPr>
              <a:t>T</a:t>
            </a:r>
            <a:r>
              <a:rPr lang="en-US" sz="5400">
                <a:solidFill>
                  <a:srgbClr val="FF0000"/>
                </a:solidFill>
              </a:rPr>
              <a:t>ì</a:t>
            </a:r>
            <a:r>
              <a:rPr lang="en-US" sz="5400">
                <a:solidFill>
                  <a:srgbClr val="FDD768"/>
                </a:solidFill>
              </a:rPr>
              <a:t>m</a:t>
            </a:r>
            <a:r>
              <a:rPr lang="en-US" sz="5400"/>
              <a:t> </a:t>
            </a:r>
            <a:r>
              <a:rPr lang="en-US" sz="5400">
                <a:solidFill>
                  <a:srgbClr val="277E3E"/>
                </a:solidFill>
              </a:rPr>
              <a:t>h</a:t>
            </a:r>
            <a:r>
              <a:rPr lang="en-US" sz="5400">
                <a:solidFill>
                  <a:srgbClr val="0C5ADB"/>
                </a:solidFill>
              </a:rPr>
              <a:t>i</a:t>
            </a:r>
            <a:r>
              <a:rPr lang="en-US" sz="5400">
                <a:solidFill>
                  <a:srgbClr val="FF0000"/>
                </a:solidFill>
              </a:rPr>
              <a:t>ể</a:t>
            </a:r>
            <a:r>
              <a:rPr lang="en-US" sz="5400">
                <a:solidFill>
                  <a:srgbClr val="FDD768"/>
                </a:solidFill>
              </a:rPr>
              <a:t>u</a:t>
            </a:r>
            <a:r>
              <a:rPr lang="en-US" sz="5400"/>
              <a:t>, </a:t>
            </a:r>
            <a:r>
              <a:rPr lang="en-US" sz="5400">
                <a:solidFill>
                  <a:srgbClr val="277E3E"/>
                </a:solidFill>
              </a:rPr>
              <a:t>x</a:t>
            </a:r>
            <a:r>
              <a:rPr lang="en-US" sz="5400">
                <a:solidFill>
                  <a:srgbClr val="0C5ADB"/>
                </a:solidFill>
              </a:rPr>
              <a:t>â</a:t>
            </a:r>
            <a:r>
              <a:rPr lang="en-US" sz="5400">
                <a:solidFill>
                  <a:srgbClr val="FF0000"/>
                </a:solidFill>
              </a:rPr>
              <a:t>y</a:t>
            </a:r>
            <a:r>
              <a:rPr lang="en-US" sz="5400"/>
              <a:t> </a:t>
            </a:r>
            <a:r>
              <a:rPr lang="en-US" sz="5400">
                <a:solidFill>
                  <a:srgbClr val="FDD768"/>
                </a:solidFill>
              </a:rPr>
              <a:t>d</a:t>
            </a:r>
            <a:r>
              <a:rPr lang="en-US" sz="5400">
                <a:solidFill>
                  <a:srgbClr val="277E3E"/>
                </a:solidFill>
              </a:rPr>
              <a:t>ự</a:t>
            </a:r>
            <a:r>
              <a:rPr lang="en-US" sz="5400">
                <a:solidFill>
                  <a:srgbClr val="0C5ADB"/>
                </a:solidFill>
              </a:rPr>
              <a:t>n</a:t>
            </a:r>
            <a:r>
              <a:rPr lang="en-US" sz="5400">
                <a:solidFill>
                  <a:srgbClr val="FF0000"/>
                </a:solidFill>
              </a:rPr>
              <a:t>g</a:t>
            </a:r>
            <a:r>
              <a:rPr lang="en-US" sz="5400"/>
              <a:t> </a:t>
            </a:r>
            <a:r>
              <a:rPr lang="en-US" sz="5400">
                <a:solidFill>
                  <a:srgbClr val="277E3E"/>
                </a:solidFill>
              </a:rPr>
              <a:t>h</a:t>
            </a:r>
            <a:r>
              <a:rPr lang="en-US" sz="5400">
                <a:solidFill>
                  <a:srgbClr val="FDD768"/>
                </a:solidFill>
              </a:rPr>
              <a:t>ệ</a:t>
            </a:r>
            <a:r>
              <a:rPr lang="en-US" sz="5400"/>
              <a:t> </a:t>
            </a:r>
            <a:r>
              <a:rPr lang="en-US" sz="5400">
                <a:solidFill>
                  <a:srgbClr val="0C5ADB"/>
                </a:solidFill>
              </a:rPr>
              <a:t>t</a:t>
            </a:r>
            <a:r>
              <a:rPr lang="en-US" sz="5400">
                <a:solidFill>
                  <a:srgbClr val="FF0000"/>
                </a:solidFill>
              </a:rPr>
              <a:t>h</a:t>
            </a:r>
            <a:r>
              <a:rPr lang="en-US" sz="5400">
                <a:solidFill>
                  <a:srgbClr val="FDD768"/>
                </a:solidFill>
              </a:rPr>
              <a:t>ố</a:t>
            </a:r>
            <a:r>
              <a:rPr lang="en-US" sz="5400">
                <a:solidFill>
                  <a:srgbClr val="277E3E"/>
                </a:solidFill>
              </a:rPr>
              <a:t>n</a:t>
            </a:r>
            <a:r>
              <a:rPr lang="en-US" sz="5400">
                <a:solidFill>
                  <a:srgbClr val="0C5ADB"/>
                </a:solidFill>
              </a:rPr>
              <a:t>g</a:t>
            </a:r>
            <a:r>
              <a:rPr lang="en-US" sz="5400"/>
              <a:t>    </a:t>
            </a:r>
            <a:r>
              <a:rPr lang="en-US" sz="5400">
                <a:solidFill>
                  <a:srgbClr val="FF0000"/>
                </a:solidFill>
              </a:rPr>
              <a:t>m</a:t>
            </a:r>
            <a:r>
              <a:rPr lang="en-US" sz="5400">
                <a:solidFill>
                  <a:srgbClr val="FDD768"/>
                </a:solidFill>
              </a:rPr>
              <a:t>á</a:t>
            </a:r>
            <a:r>
              <a:rPr lang="en-US" sz="5400">
                <a:solidFill>
                  <a:srgbClr val="277E3E"/>
                </a:solidFill>
              </a:rPr>
              <a:t>y</a:t>
            </a:r>
            <a:r>
              <a:rPr lang="en-US" sz="5400"/>
              <a:t> </a:t>
            </a:r>
            <a:r>
              <a:rPr lang="en-US" sz="5400">
                <a:solidFill>
                  <a:srgbClr val="0C5ADB"/>
                </a:solidFill>
              </a:rPr>
              <a:t>c</a:t>
            </a:r>
            <a:r>
              <a:rPr lang="en-US" sz="5400">
                <a:solidFill>
                  <a:srgbClr val="FF0000"/>
                </a:solidFill>
              </a:rPr>
              <a:t>h</a:t>
            </a:r>
            <a:r>
              <a:rPr lang="en-US" sz="5400">
                <a:solidFill>
                  <a:srgbClr val="FDD768"/>
                </a:solidFill>
              </a:rPr>
              <a:t>ủ</a:t>
            </a:r>
            <a:r>
              <a:rPr lang="en-US" sz="5400"/>
              <a:t> </a:t>
            </a:r>
            <a:r>
              <a:rPr lang="en-US" sz="5400">
                <a:solidFill>
                  <a:srgbClr val="277E3E"/>
                </a:solidFill>
              </a:rPr>
              <a:t>d</a:t>
            </a:r>
            <a:r>
              <a:rPr lang="en-US" sz="5400">
                <a:solidFill>
                  <a:srgbClr val="0C5ADB"/>
                </a:solidFill>
              </a:rPr>
              <a:t>ị</a:t>
            </a:r>
            <a:r>
              <a:rPr lang="en-US" sz="5400">
                <a:solidFill>
                  <a:srgbClr val="FF0000"/>
                </a:solidFill>
              </a:rPr>
              <a:t>c</a:t>
            </a:r>
            <a:r>
              <a:rPr lang="en-US" sz="5400">
                <a:solidFill>
                  <a:srgbClr val="FDD768"/>
                </a:solidFill>
              </a:rPr>
              <a:t>h</a:t>
            </a:r>
            <a:r>
              <a:rPr lang="en-US" sz="5400"/>
              <a:t> </a:t>
            </a:r>
            <a:r>
              <a:rPr lang="en-US" sz="5400">
                <a:solidFill>
                  <a:srgbClr val="277E3E"/>
                </a:solidFill>
              </a:rPr>
              <a:t>v</a:t>
            </a:r>
            <a:r>
              <a:rPr lang="en-US" sz="5400">
                <a:solidFill>
                  <a:srgbClr val="0C5ADB"/>
                </a:solidFill>
              </a:rPr>
              <a:t>ụ</a:t>
            </a:r>
            <a:r>
              <a:rPr lang="en-US" sz="5400"/>
              <a:t>, </a:t>
            </a:r>
            <a:r>
              <a:rPr lang="en-US" sz="5400">
                <a:solidFill>
                  <a:srgbClr val="FF0000"/>
                </a:solidFill>
              </a:rPr>
              <a:t>t</a:t>
            </a:r>
            <a:r>
              <a:rPr lang="en-US" sz="5400">
                <a:solidFill>
                  <a:srgbClr val="FDD768"/>
                </a:solidFill>
              </a:rPr>
              <a:t>ư</a:t>
            </a:r>
            <a:r>
              <a:rPr lang="en-US" sz="5400">
                <a:solidFill>
                  <a:srgbClr val="277E3E"/>
                </a:solidFill>
              </a:rPr>
              <a:t>ờ</a:t>
            </a:r>
            <a:r>
              <a:rPr lang="en-US" sz="5400">
                <a:solidFill>
                  <a:srgbClr val="0C5ADB"/>
                </a:solidFill>
              </a:rPr>
              <a:t>n</a:t>
            </a:r>
            <a:r>
              <a:rPr lang="en-US" sz="5400">
                <a:solidFill>
                  <a:srgbClr val="FDD768"/>
                </a:solidFill>
              </a:rPr>
              <a:t>g</a:t>
            </a:r>
            <a:r>
              <a:rPr lang="en-US" sz="5400"/>
              <a:t> </a:t>
            </a:r>
            <a:r>
              <a:rPr lang="en-US" sz="5400">
                <a:solidFill>
                  <a:srgbClr val="277E3E"/>
                </a:solidFill>
              </a:rPr>
              <a:t>l</a:t>
            </a:r>
            <a:r>
              <a:rPr lang="en-US" sz="5400">
                <a:solidFill>
                  <a:srgbClr val="FF0000"/>
                </a:solidFill>
              </a:rPr>
              <a:t>ử</a:t>
            </a:r>
            <a:r>
              <a:rPr lang="en-US" sz="5400">
                <a:solidFill>
                  <a:srgbClr val="FDD768"/>
                </a:solidFill>
              </a:rPr>
              <a:t>a</a:t>
            </a:r>
            <a:r>
              <a:rPr lang="en-US" sz="5400"/>
              <a:t> </a:t>
            </a:r>
            <a:r>
              <a:rPr lang="en-US" sz="5400">
                <a:solidFill>
                  <a:srgbClr val="0C5ADB"/>
                </a:solidFill>
              </a:rPr>
              <a:t>Z</a:t>
            </a:r>
            <a:r>
              <a:rPr lang="en-US" sz="5400">
                <a:solidFill>
                  <a:srgbClr val="FF0000"/>
                </a:solidFill>
              </a:rPr>
              <a:t>e</a:t>
            </a:r>
            <a:r>
              <a:rPr lang="en-US" sz="5400">
                <a:solidFill>
                  <a:srgbClr val="FDD768"/>
                </a:solidFill>
              </a:rPr>
              <a:t>n</a:t>
            </a:r>
            <a:r>
              <a:rPr lang="en-US" sz="5400">
                <a:solidFill>
                  <a:srgbClr val="277E3E"/>
                </a:solidFill>
              </a:rPr>
              <a:t>t</a:t>
            </a:r>
            <a:r>
              <a:rPr lang="en-US" sz="5400">
                <a:solidFill>
                  <a:srgbClr val="FF0000"/>
                </a:solidFill>
              </a:rPr>
              <a:t>y</a:t>
            </a:r>
            <a:r>
              <a:rPr lang="en-US" sz="5400">
                <a:solidFill>
                  <a:srgbClr val="FDD768"/>
                </a:solidFill>
              </a:rPr>
              <a:t>a</a:t>
            </a:r>
            <a:r>
              <a:rPr lang="en-US" sz="5400">
                <a:solidFill>
                  <a:srgbClr val="0C5ADB"/>
                </a:solidFill>
              </a:rPr>
              <a:t>l</a:t>
            </a:r>
            <a:br>
              <a:rPr lang="en-US"/>
            </a:br>
            <a:endParaRPr sz="1600">
              <a:solidFill>
                <a:schemeClr val="accent4"/>
              </a:solidFill>
            </a:endParaRPr>
          </a:p>
        </p:txBody>
      </p:sp>
      <p:sp>
        <p:nvSpPr>
          <p:cNvPr id="145" name="Google Shape;145;p2"/>
          <p:cNvSpPr txBox="1"/>
          <p:nvPr/>
        </p:nvSpPr>
        <p:spPr>
          <a:xfrm>
            <a:off x="4536594" y="5756439"/>
            <a:ext cx="6822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Roboto Medium"/>
                <a:ea typeface="Roboto Medium"/>
                <a:cs typeface="Roboto Medium"/>
                <a:sym typeface="Roboto Medium"/>
              </a:rPr>
              <a:t>Twitter</a:t>
            </a:r>
            <a:endParaRPr b="0" i="0" sz="1000" u="none" cap="none" strike="noStrike">
              <a:solidFill>
                <a:srgbClr val="000000"/>
              </a:solidFill>
              <a:latin typeface="Roboto Medium"/>
              <a:ea typeface="Roboto Medium"/>
              <a:cs typeface="Roboto Medium"/>
              <a:sym typeface="Roboto Medium"/>
            </a:endParaRPr>
          </a:p>
        </p:txBody>
      </p:sp>
      <p:sp>
        <p:nvSpPr>
          <p:cNvPr id="146" name="Google Shape;146;p2"/>
          <p:cNvSpPr txBox="1"/>
          <p:nvPr/>
        </p:nvSpPr>
        <p:spPr>
          <a:xfrm>
            <a:off x="5783164" y="5756439"/>
            <a:ext cx="8889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Roboto Medium"/>
                <a:ea typeface="Roboto Medium"/>
                <a:cs typeface="Roboto Medium"/>
                <a:sym typeface="Roboto Medium"/>
              </a:rPr>
              <a:t>Facebook</a:t>
            </a:r>
            <a:endParaRPr b="0" i="0" sz="1000" u="none" cap="none" strike="noStrike">
              <a:solidFill>
                <a:srgbClr val="000000"/>
              </a:solidFill>
              <a:latin typeface="Roboto Medium"/>
              <a:ea typeface="Roboto Medium"/>
              <a:cs typeface="Roboto Medium"/>
              <a:sym typeface="Roboto Medium"/>
            </a:endParaRPr>
          </a:p>
        </p:txBody>
      </p:sp>
      <p:sp>
        <p:nvSpPr>
          <p:cNvPr id="147" name="Google Shape;147;p2"/>
          <p:cNvSpPr txBox="1"/>
          <p:nvPr/>
        </p:nvSpPr>
        <p:spPr>
          <a:xfrm>
            <a:off x="7285401" y="5735925"/>
            <a:ext cx="8889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Roboto Medium"/>
                <a:ea typeface="Roboto Medium"/>
                <a:cs typeface="Roboto Medium"/>
                <a:sym typeface="Roboto Medium"/>
              </a:rPr>
              <a:t>Instagram</a:t>
            </a:r>
            <a:endParaRPr b="0" i="0" sz="1000" u="none" cap="none" strike="noStrike">
              <a:solidFill>
                <a:srgbClr val="000000"/>
              </a:solidFill>
              <a:latin typeface="Roboto Medium"/>
              <a:ea typeface="Roboto Medium"/>
              <a:cs typeface="Roboto Medium"/>
              <a:sym typeface="Roboto Medium"/>
            </a:endParaRPr>
          </a:p>
        </p:txBody>
      </p:sp>
      <p:sp>
        <p:nvSpPr>
          <p:cNvPr id="148" name="Google Shape;148;p2">
            <a:hlinkClick action="ppaction://hlinksldjump" r:id="rId6"/>
          </p:cNvPr>
          <p:cNvSpPr/>
          <p:nvPr/>
        </p:nvSpPr>
        <p:spPr>
          <a:xfrm>
            <a:off x="3632825" y="82575"/>
            <a:ext cx="8435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
          <p:cNvSpPr/>
          <p:nvPr/>
        </p:nvSpPr>
        <p:spPr>
          <a:xfrm>
            <a:off x="5418622" y="6662056"/>
            <a:ext cx="1436914" cy="14369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4000">
        <p14:vortex dir="r"/>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20"/>
          <p:cNvSpPr/>
          <p:nvPr/>
        </p:nvSpPr>
        <p:spPr>
          <a:xfrm>
            <a:off x="6909" y="1123274"/>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0"/>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478" name="Google Shape;478;p20"/>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479" name="Google Shape;479;p20"/>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2</a:t>
            </a:r>
            <a:endParaRPr b="0" i="0" sz="1400" u="none" cap="none" strike="noStrike">
              <a:solidFill>
                <a:srgbClr val="000000"/>
              </a:solidFill>
              <a:latin typeface="Arial"/>
              <a:ea typeface="Arial"/>
              <a:cs typeface="Arial"/>
              <a:sym typeface="Arial"/>
            </a:endParaRPr>
          </a:p>
        </p:txBody>
      </p:sp>
      <p:sp>
        <p:nvSpPr>
          <p:cNvPr id="480" name="Google Shape;480;p20"/>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2.1.Giới thiệu tường lửa Zentyal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0">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0">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0"/>
          <p:cNvSpPr txBox="1"/>
          <p:nvPr/>
        </p:nvSpPr>
        <p:spPr>
          <a:xfrm>
            <a:off x="288696" y="1397884"/>
            <a:ext cx="9415119" cy="52629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CƠ SỞ HẠ TẦNG</a:t>
            </a:r>
            <a:endParaRPr b="1" i="0" sz="2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Máy chủ DHCP và DNS</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Máy chủ NTP</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Cơ quan cấp giấy chứng nhận (CA)</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Trình quản lý ảo hóa</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Mạng riêng ảo (VPN)</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Sao lưu</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Dịch vụ nhắn tin tức thì (IM)</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Máy chủ ftp</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IPSec / L2TP</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Quét khi truy cập chống vi-rút</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Phần mềm tích hợp: BIND, ISC DHCP Software, ntpd, OpenSSL, OpenVPN, ejabbered, Libvirt / KVM, Duparies, vsftpd, Libreswan</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484" name="Google Shape;484;p20"/>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0" st="0"/>
                                            </p:txEl>
                                          </p:spTgt>
                                        </p:tgtEl>
                                        <p:attrNameLst>
                                          <p:attrName>style.visibility</p:attrName>
                                        </p:attrNameLst>
                                      </p:cBhvr>
                                      <p:to>
                                        <p:strVal val="visible"/>
                                      </p:to>
                                    </p:set>
                                    <p:animEffect filter="fade" transition="in">
                                      <p:cBhvr>
                                        <p:cTn dur="500"/>
                                        <p:tgtEl>
                                          <p:spTgt spid="4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1" st="1"/>
                                            </p:txEl>
                                          </p:spTgt>
                                        </p:tgtEl>
                                        <p:attrNameLst>
                                          <p:attrName>style.visibility</p:attrName>
                                        </p:attrNameLst>
                                      </p:cBhvr>
                                      <p:to>
                                        <p:strVal val="visible"/>
                                      </p:to>
                                    </p:set>
                                    <p:animEffect filter="fade" transition="in">
                                      <p:cBhvr>
                                        <p:cTn dur="500"/>
                                        <p:tgtEl>
                                          <p:spTgt spid="4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2" st="2"/>
                                            </p:txEl>
                                          </p:spTgt>
                                        </p:tgtEl>
                                        <p:attrNameLst>
                                          <p:attrName>style.visibility</p:attrName>
                                        </p:attrNameLst>
                                      </p:cBhvr>
                                      <p:to>
                                        <p:strVal val="visible"/>
                                      </p:to>
                                    </p:set>
                                    <p:animEffect filter="fade" transition="in">
                                      <p:cBhvr>
                                        <p:cTn dur="500"/>
                                        <p:tgtEl>
                                          <p:spTgt spid="4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3" st="3"/>
                                            </p:txEl>
                                          </p:spTgt>
                                        </p:tgtEl>
                                        <p:attrNameLst>
                                          <p:attrName>style.visibility</p:attrName>
                                        </p:attrNameLst>
                                      </p:cBhvr>
                                      <p:to>
                                        <p:strVal val="visible"/>
                                      </p:to>
                                    </p:set>
                                    <p:animEffect filter="fade" transition="in">
                                      <p:cBhvr>
                                        <p:cTn dur="500"/>
                                        <p:tgtEl>
                                          <p:spTgt spid="4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4" st="4"/>
                                            </p:txEl>
                                          </p:spTgt>
                                        </p:tgtEl>
                                        <p:attrNameLst>
                                          <p:attrName>style.visibility</p:attrName>
                                        </p:attrNameLst>
                                      </p:cBhvr>
                                      <p:to>
                                        <p:strVal val="visible"/>
                                      </p:to>
                                    </p:set>
                                    <p:animEffect filter="fade" transition="in">
                                      <p:cBhvr>
                                        <p:cTn dur="500"/>
                                        <p:tgtEl>
                                          <p:spTgt spid="48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5" st="5"/>
                                            </p:txEl>
                                          </p:spTgt>
                                        </p:tgtEl>
                                        <p:attrNameLst>
                                          <p:attrName>style.visibility</p:attrName>
                                        </p:attrNameLst>
                                      </p:cBhvr>
                                      <p:to>
                                        <p:strVal val="visible"/>
                                      </p:to>
                                    </p:set>
                                    <p:animEffect filter="fade" transition="in">
                                      <p:cBhvr>
                                        <p:cTn dur="500"/>
                                        <p:tgtEl>
                                          <p:spTgt spid="48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6" st="6"/>
                                            </p:txEl>
                                          </p:spTgt>
                                        </p:tgtEl>
                                        <p:attrNameLst>
                                          <p:attrName>style.visibility</p:attrName>
                                        </p:attrNameLst>
                                      </p:cBhvr>
                                      <p:to>
                                        <p:strVal val="visible"/>
                                      </p:to>
                                    </p:set>
                                    <p:animEffect filter="fade" transition="in">
                                      <p:cBhvr>
                                        <p:cTn dur="500"/>
                                        <p:tgtEl>
                                          <p:spTgt spid="48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7" st="7"/>
                                            </p:txEl>
                                          </p:spTgt>
                                        </p:tgtEl>
                                        <p:attrNameLst>
                                          <p:attrName>style.visibility</p:attrName>
                                        </p:attrNameLst>
                                      </p:cBhvr>
                                      <p:to>
                                        <p:strVal val="visible"/>
                                      </p:to>
                                    </p:set>
                                    <p:animEffect filter="fade" transition="in">
                                      <p:cBhvr>
                                        <p:cTn dur="500"/>
                                        <p:tgtEl>
                                          <p:spTgt spid="48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8" st="8"/>
                                            </p:txEl>
                                          </p:spTgt>
                                        </p:tgtEl>
                                        <p:attrNameLst>
                                          <p:attrName>style.visibility</p:attrName>
                                        </p:attrNameLst>
                                      </p:cBhvr>
                                      <p:to>
                                        <p:strVal val="visible"/>
                                      </p:to>
                                    </p:set>
                                    <p:animEffect filter="fade" transition="in">
                                      <p:cBhvr>
                                        <p:cTn dur="500"/>
                                        <p:tgtEl>
                                          <p:spTgt spid="48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9" st="9"/>
                                            </p:txEl>
                                          </p:spTgt>
                                        </p:tgtEl>
                                        <p:attrNameLst>
                                          <p:attrName>style.visibility</p:attrName>
                                        </p:attrNameLst>
                                      </p:cBhvr>
                                      <p:to>
                                        <p:strVal val="visible"/>
                                      </p:to>
                                    </p:set>
                                    <p:animEffect filter="fade" transition="in">
                                      <p:cBhvr>
                                        <p:cTn dur="500"/>
                                        <p:tgtEl>
                                          <p:spTgt spid="48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10" st="10"/>
                                            </p:txEl>
                                          </p:spTgt>
                                        </p:tgtEl>
                                        <p:attrNameLst>
                                          <p:attrName>style.visibility</p:attrName>
                                        </p:attrNameLst>
                                      </p:cBhvr>
                                      <p:to>
                                        <p:strVal val="visible"/>
                                      </p:to>
                                    </p:set>
                                    <p:animEffect filter="fade" transition="in">
                                      <p:cBhvr>
                                        <p:cTn dur="500"/>
                                        <p:tgtEl>
                                          <p:spTgt spid="48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11" st="11"/>
                                            </p:txEl>
                                          </p:spTgt>
                                        </p:tgtEl>
                                        <p:attrNameLst>
                                          <p:attrName>style.visibility</p:attrName>
                                        </p:attrNameLst>
                                      </p:cBhvr>
                                      <p:to>
                                        <p:strVal val="visible"/>
                                      </p:to>
                                    </p:set>
                                    <p:animEffect filter="fade" transition="in">
                                      <p:cBhvr>
                                        <p:cTn dur="500"/>
                                        <p:tgtEl>
                                          <p:spTgt spid="48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12" st="12"/>
                                            </p:txEl>
                                          </p:spTgt>
                                        </p:tgtEl>
                                        <p:attrNameLst>
                                          <p:attrName>style.visibility</p:attrName>
                                        </p:attrNameLst>
                                      </p:cBhvr>
                                      <p:to>
                                        <p:strVal val="visible"/>
                                      </p:to>
                                    </p:set>
                                    <p:animEffect filter="fade" transition="in">
                                      <p:cBhvr>
                                        <p:cTn dur="500"/>
                                        <p:tgtEl>
                                          <p:spTgt spid="483">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21"/>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1"/>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491" name="Google Shape;491;p21"/>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492" name="Google Shape;492;p21"/>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2</a:t>
            </a:r>
            <a:endParaRPr b="0" i="0" sz="1400" u="none" cap="none" strike="noStrike">
              <a:solidFill>
                <a:srgbClr val="000000"/>
              </a:solidFill>
              <a:latin typeface="Arial"/>
              <a:ea typeface="Arial"/>
              <a:cs typeface="Arial"/>
              <a:sym typeface="Arial"/>
            </a:endParaRPr>
          </a:p>
        </p:txBody>
      </p:sp>
      <p:sp>
        <p:nvSpPr>
          <p:cNvPr id="493" name="Google Shape;493;p21"/>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2.1.Giới thiệu tường lửa Zentyal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1">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1">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1"/>
          <p:cNvSpPr txBox="1"/>
          <p:nvPr/>
        </p:nvSpPr>
        <p:spPr>
          <a:xfrm>
            <a:off x="327827" y="1493845"/>
            <a:ext cx="4070443"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HỖ TRỢ &amp; CẬP NHẬT</a:t>
            </a:r>
            <a:endParaRPr b="1" i="0" sz="2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Cập nhật phần mềm và bảo mật</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Nâng cấp phần mềm</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Tiếp cận cơ sở tri thức</a:t>
            </a:r>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Hỗ trợ kỹ thuật</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497" name="Google Shape;497;p21"/>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500"/>
                                        <p:tgtEl>
                                          <p:spTgt spid="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0" st="0"/>
                                            </p:txEl>
                                          </p:spTgt>
                                        </p:tgtEl>
                                        <p:attrNameLst>
                                          <p:attrName>style.visibility</p:attrName>
                                        </p:attrNameLst>
                                      </p:cBhvr>
                                      <p:to>
                                        <p:strVal val="visible"/>
                                      </p:to>
                                    </p:set>
                                    <p:animEffect filter="fade" transition="in">
                                      <p:cBhvr>
                                        <p:cTn dur="500"/>
                                        <p:tgtEl>
                                          <p:spTgt spid="4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1" st="1"/>
                                            </p:txEl>
                                          </p:spTgt>
                                        </p:tgtEl>
                                        <p:attrNameLst>
                                          <p:attrName>style.visibility</p:attrName>
                                        </p:attrNameLst>
                                      </p:cBhvr>
                                      <p:to>
                                        <p:strVal val="visible"/>
                                      </p:to>
                                    </p:set>
                                    <p:animEffect filter="fade" transition="in">
                                      <p:cBhvr>
                                        <p:cTn dur="500"/>
                                        <p:tgtEl>
                                          <p:spTgt spid="4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2" st="2"/>
                                            </p:txEl>
                                          </p:spTgt>
                                        </p:tgtEl>
                                        <p:attrNameLst>
                                          <p:attrName>style.visibility</p:attrName>
                                        </p:attrNameLst>
                                      </p:cBhvr>
                                      <p:to>
                                        <p:strVal val="visible"/>
                                      </p:to>
                                    </p:set>
                                    <p:animEffect filter="fade" transition="in">
                                      <p:cBhvr>
                                        <p:cTn dur="500"/>
                                        <p:tgtEl>
                                          <p:spTgt spid="4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3" st="3"/>
                                            </p:txEl>
                                          </p:spTgt>
                                        </p:tgtEl>
                                        <p:attrNameLst>
                                          <p:attrName>style.visibility</p:attrName>
                                        </p:attrNameLst>
                                      </p:cBhvr>
                                      <p:to>
                                        <p:strVal val="visible"/>
                                      </p:to>
                                    </p:set>
                                    <p:animEffect filter="fade" transition="in">
                                      <p:cBhvr>
                                        <p:cTn dur="500"/>
                                        <p:tgtEl>
                                          <p:spTgt spid="4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4" st="4"/>
                                            </p:txEl>
                                          </p:spTgt>
                                        </p:tgtEl>
                                        <p:attrNameLst>
                                          <p:attrName>style.visibility</p:attrName>
                                        </p:attrNameLst>
                                      </p:cBhvr>
                                      <p:to>
                                        <p:strVal val="visible"/>
                                      </p:to>
                                    </p:set>
                                    <p:animEffect filter="fade" transition="in">
                                      <p:cBhvr>
                                        <p:cTn dur="500"/>
                                        <p:tgtEl>
                                          <p:spTgt spid="4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5" st="5"/>
                                            </p:txEl>
                                          </p:spTgt>
                                        </p:tgtEl>
                                        <p:attrNameLst>
                                          <p:attrName>style.visibility</p:attrName>
                                        </p:attrNameLst>
                                      </p:cBhvr>
                                      <p:to>
                                        <p:strVal val="visible"/>
                                      </p:to>
                                    </p:set>
                                    <p:animEffect filter="fade" transition="in">
                                      <p:cBhvr>
                                        <p:cTn dur="500"/>
                                        <p:tgtEl>
                                          <p:spTgt spid="49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22"/>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22"/>
          <p:cNvSpPr txBox="1"/>
          <p:nvPr>
            <p:ph type="title"/>
          </p:nvPr>
        </p:nvSpPr>
        <p:spPr>
          <a:xfrm>
            <a:off x="220200" y="1935069"/>
            <a:ext cx="4165800" cy="8619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4000"/>
              <a:buNone/>
            </a:pPr>
            <a:r>
              <a:rPr lang="en-US" sz="4800"/>
              <a:t>TƯỜNG LỬA ZENTYAL</a:t>
            </a:r>
            <a:endParaRPr sz="4800"/>
          </a:p>
        </p:txBody>
      </p:sp>
      <p:sp>
        <p:nvSpPr>
          <p:cNvPr id="504" name="Google Shape;504;p22"/>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505" name="Google Shape;505;p22"/>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506" name="Google Shape;506;p22"/>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2</a:t>
            </a:r>
            <a:endParaRPr b="0" i="0" sz="1400" u="none" cap="none" strike="noStrike">
              <a:solidFill>
                <a:srgbClr val="000000"/>
              </a:solidFill>
              <a:latin typeface="Arial"/>
              <a:ea typeface="Arial"/>
              <a:cs typeface="Arial"/>
              <a:sym typeface="Arial"/>
            </a:endParaRPr>
          </a:p>
        </p:txBody>
      </p:sp>
      <p:sp>
        <p:nvSpPr>
          <p:cNvPr id="507" name="Google Shape;507;p22"/>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2.1.Giới thiệu tường lửa Zentyal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2">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2">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0" name="Google Shape;510;p22"/>
          <p:cNvPicPr preferRelativeResize="0"/>
          <p:nvPr/>
        </p:nvPicPr>
        <p:blipFill rotWithShape="1">
          <a:blip r:embed="rId5">
            <a:alphaModFix/>
          </a:blip>
          <a:srcRect b="0" l="0" r="0" t="0"/>
          <a:stretch/>
        </p:blipFill>
        <p:spPr>
          <a:xfrm>
            <a:off x="4386000" y="1043103"/>
            <a:ext cx="7068000" cy="3809453"/>
          </a:xfrm>
          <a:prstGeom prst="rect">
            <a:avLst/>
          </a:prstGeom>
          <a:noFill/>
          <a:ln>
            <a:noFill/>
          </a:ln>
        </p:spPr>
      </p:pic>
      <p:sp>
        <p:nvSpPr>
          <p:cNvPr id="511" name="Google Shape;511;p22"/>
          <p:cNvSpPr/>
          <p:nvPr/>
        </p:nvSpPr>
        <p:spPr>
          <a:xfrm>
            <a:off x="356815" y="4802438"/>
            <a:ext cx="5171973" cy="1343273"/>
          </a:xfrm>
          <a:prstGeom prst="roundRect">
            <a:avLst>
              <a:gd fmla="val 16667" name="adj"/>
            </a:avLst>
          </a:prstGeom>
          <a:solidFill>
            <a:schemeClr val="accent1"/>
          </a:solidFill>
          <a:ln cap="flat" cmpd="sng" w="25400">
            <a:solidFill>
              <a:srgbClr val="B7890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1" i="0" lang="en-US" sz="2800" u="none" cap="none" strike="noStrike">
                <a:solidFill>
                  <a:schemeClr val="dk1"/>
                </a:solidFill>
                <a:latin typeface="Arial"/>
                <a:ea typeface="Arial"/>
                <a:cs typeface="Arial"/>
                <a:sym typeface="Arial"/>
              </a:rPr>
              <a:t>HARDWARE SECTION REQUEST</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2" name="Google Shape;512;p22"/>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3"/>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3"/>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519" name="Google Shape;519;p23"/>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520" name="Google Shape;520;p23"/>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2</a:t>
            </a:r>
            <a:endParaRPr b="0" i="0" sz="1400" u="none" cap="none" strike="noStrike">
              <a:solidFill>
                <a:srgbClr val="000000"/>
              </a:solidFill>
              <a:latin typeface="Arial"/>
              <a:ea typeface="Arial"/>
              <a:cs typeface="Arial"/>
              <a:sym typeface="Arial"/>
            </a:endParaRPr>
          </a:p>
        </p:txBody>
      </p:sp>
      <p:sp>
        <p:nvSpPr>
          <p:cNvPr id="521" name="Google Shape;521;p23"/>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2.1.Giới thiệu tường lửa Zentyal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3">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3">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4" name="Google Shape;524;p23"/>
          <p:cNvPicPr preferRelativeResize="0"/>
          <p:nvPr/>
        </p:nvPicPr>
        <p:blipFill rotWithShape="1">
          <a:blip r:embed="rId5">
            <a:alphaModFix/>
          </a:blip>
          <a:srcRect b="0" l="0" r="0" t="0"/>
          <a:stretch/>
        </p:blipFill>
        <p:spPr>
          <a:xfrm>
            <a:off x="986042" y="1340288"/>
            <a:ext cx="10156576" cy="4573182"/>
          </a:xfrm>
          <a:prstGeom prst="rect">
            <a:avLst/>
          </a:prstGeom>
          <a:noFill/>
          <a:ln>
            <a:noFill/>
          </a:ln>
        </p:spPr>
      </p:pic>
      <p:sp>
        <p:nvSpPr>
          <p:cNvPr id="525" name="Google Shape;525;p23"/>
          <p:cNvSpPr txBox="1"/>
          <p:nvPr/>
        </p:nvSpPr>
        <p:spPr>
          <a:xfrm>
            <a:off x="2898569" y="6116493"/>
            <a:ext cx="6367411" cy="461665"/>
          </a:xfrm>
          <a:prstGeom prst="rect">
            <a:avLst/>
          </a:prstGeom>
          <a:noFill/>
          <a:ln>
            <a:noFill/>
          </a:ln>
          <a:effectLst>
            <a:outerShdw blurRad="107950" algn="ctr" dir="5400000" dist="12700">
              <a:srgbClr val="000000"/>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Minimum phần cứng cấu hình yêu cầu bảng</a:t>
            </a:r>
            <a:endParaRPr/>
          </a:p>
        </p:txBody>
      </p:sp>
      <p:sp>
        <p:nvSpPr>
          <p:cNvPr id="526" name="Google Shape;526;p23"/>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24"/>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4"/>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533" name="Google Shape;533;p24"/>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534" name="Google Shape;534;p24"/>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2</a:t>
            </a:r>
            <a:endParaRPr b="0" i="0" sz="1400" u="none" cap="none" strike="noStrike">
              <a:solidFill>
                <a:srgbClr val="000000"/>
              </a:solidFill>
              <a:latin typeface="Arial"/>
              <a:ea typeface="Arial"/>
              <a:cs typeface="Arial"/>
              <a:sym typeface="Arial"/>
            </a:endParaRPr>
          </a:p>
        </p:txBody>
      </p:sp>
      <p:sp>
        <p:nvSpPr>
          <p:cNvPr id="535" name="Google Shape;535;p24"/>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2.2.1. Một số ứng dụng của tường lửa Zentyal</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6" name="Google Shape;536;p24">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4">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4"/>
          <p:cNvSpPr txBox="1"/>
          <p:nvPr>
            <p:ph type="title"/>
          </p:nvPr>
        </p:nvSpPr>
        <p:spPr>
          <a:xfrm>
            <a:off x="194462" y="1123274"/>
            <a:ext cx="11582875" cy="8619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US" sz="4800"/>
              <a:t>Một số ứng dụng của tường lửa Zentyal</a:t>
            </a:r>
            <a:br>
              <a:rPr lang="en-US"/>
            </a:br>
            <a:br>
              <a:rPr lang="en-US" sz="4800"/>
            </a:br>
            <a:endParaRPr sz="4800"/>
          </a:p>
        </p:txBody>
      </p:sp>
      <p:pic>
        <p:nvPicPr>
          <p:cNvPr id="539" name="Google Shape;539;p24"/>
          <p:cNvPicPr preferRelativeResize="0"/>
          <p:nvPr/>
        </p:nvPicPr>
        <p:blipFill rotWithShape="1">
          <a:blip r:embed="rId5">
            <a:alphaModFix/>
          </a:blip>
          <a:srcRect b="0" l="0" r="0" t="0"/>
          <a:stretch/>
        </p:blipFill>
        <p:spPr>
          <a:xfrm>
            <a:off x="220200" y="2970102"/>
            <a:ext cx="2000250" cy="1771650"/>
          </a:xfrm>
          <a:prstGeom prst="rect">
            <a:avLst/>
          </a:prstGeom>
          <a:noFill/>
          <a:ln>
            <a:noFill/>
          </a:ln>
        </p:spPr>
      </p:pic>
      <p:sp>
        <p:nvSpPr>
          <p:cNvPr id="540" name="Google Shape;540;p24"/>
          <p:cNvSpPr txBox="1"/>
          <p:nvPr/>
        </p:nvSpPr>
        <p:spPr>
          <a:xfrm>
            <a:off x="2612571" y="3152229"/>
            <a:ext cx="9164766" cy="138499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Zentyal sử dụng hệ thống con nhân Linux có tên là Netfilter trong mô-đun tường lửa. Chức năng bao gồm khả năng lọc, đánh dấu gói và chuyển hướng kết nối</a:t>
            </a:r>
            <a:endParaRPr/>
          </a:p>
        </p:txBody>
      </p:sp>
      <p:pic>
        <p:nvPicPr>
          <p:cNvPr id="541" name="Google Shape;541;p24"/>
          <p:cNvPicPr preferRelativeResize="0"/>
          <p:nvPr/>
        </p:nvPicPr>
        <p:blipFill rotWithShape="1">
          <a:blip r:embed="rId6">
            <a:alphaModFix/>
          </a:blip>
          <a:srcRect b="0" l="0" r="0" t="0"/>
          <a:stretch/>
        </p:blipFill>
        <p:spPr>
          <a:xfrm>
            <a:off x="9939012" y="4900306"/>
            <a:ext cx="1838325" cy="1790700"/>
          </a:xfrm>
          <a:prstGeom prst="rect">
            <a:avLst/>
          </a:prstGeom>
          <a:noFill/>
          <a:ln>
            <a:noFill/>
          </a:ln>
        </p:spPr>
      </p:pic>
      <p:sp>
        <p:nvSpPr>
          <p:cNvPr id="542" name="Google Shape;542;p24"/>
          <p:cNvSpPr txBox="1"/>
          <p:nvPr/>
        </p:nvSpPr>
        <p:spPr>
          <a:xfrm>
            <a:off x="294223" y="5412985"/>
            <a:ext cx="9164766" cy="138499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Zentyal sử dụng hệ thống con nhân Linux để định tuyến, được định cấu hình bằng công cụ iproute2</a:t>
            </a:r>
            <a:endParaRPr/>
          </a:p>
          <a:p>
            <a:pPr indent="0" lvl="0" marL="0" marR="0" rtl="0" algn="just">
              <a:lnSpc>
                <a:spcPct val="100000"/>
              </a:lnSpc>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sp>
        <p:nvSpPr>
          <p:cNvPr id="543" name="Google Shape;543;p24"/>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25"/>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5"/>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550" name="Google Shape;550;p25"/>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551" name="Google Shape;551;p25"/>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2</a:t>
            </a:r>
            <a:endParaRPr b="0" i="0" sz="1400" u="none" cap="none" strike="noStrike">
              <a:solidFill>
                <a:srgbClr val="000000"/>
              </a:solidFill>
              <a:latin typeface="Arial"/>
              <a:ea typeface="Arial"/>
              <a:cs typeface="Arial"/>
              <a:sym typeface="Arial"/>
            </a:endParaRPr>
          </a:p>
        </p:txBody>
      </p:sp>
      <p:sp>
        <p:nvSpPr>
          <p:cNvPr id="552" name="Google Shape;552;p25"/>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2.3.2  Một số dịch vụ của tường lửa Zentyal</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3" name="Google Shape;553;p25">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5">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5"/>
          <p:cNvSpPr txBox="1"/>
          <p:nvPr>
            <p:ph type="title"/>
          </p:nvPr>
        </p:nvSpPr>
        <p:spPr>
          <a:xfrm>
            <a:off x="194462" y="1123274"/>
            <a:ext cx="11582875" cy="8619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US" sz="4800"/>
              <a:t>Một số dịch vụ của tường lửa Zentyal</a:t>
            </a:r>
            <a:br>
              <a:rPr lang="en-US" sz="4800"/>
            </a:br>
            <a:endParaRPr sz="4800"/>
          </a:p>
        </p:txBody>
      </p:sp>
      <p:pic>
        <p:nvPicPr>
          <p:cNvPr id="556" name="Google Shape;556;p25"/>
          <p:cNvPicPr preferRelativeResize="0"/>
          <p:nvPr/>
        </p:nvPicPr>
        <p:blipFill rotWithShape="1">
          <a:blip r:embed="rId5">
            <a:alphaModFix/>
          </a:blip>
          <a:srcRect b="0" l="0" r="0" t="0"/>
          <a:stretch/>
        </p:blipFill>
        <p:spPr>
          <a:xfrm>
            <a:off x="5434721" y="2315205"/>
            <a:ext cx="5994298" cy="4212789"/>
          </a:xfrm>
          <a:prstGeom prst="rect">
            <a:avLst/>
          </a:prstGeom>
          <a:noFill/>
          <a:ln>
            <a:noFill/>
          </a:ln>
        </p:spPr>
      </p:pic>
      <p:sp>
        <p:nvSpPr>
          <p:cNvPr id="557" name="Google Shape;557;p25"/>
          <p:cNvSpPr txBox="1"/>
          <p:nvPr/>
        </p:nvSpPr>
        <p:spPr>
          <a:xfrm>
            <a:off x="0" y="5201258"/>
            <a:ext cx="5564777" cy="4154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100" u="none" cap="none" strike="noStrike">
                <a:solidFill>
                  <a:srgbClr val="000000"/>
                </a:solidFill>
                <a:latin typeface="Arial"/>
                <a:ea typeface="Arial"/>
                <a:cs typeface="Arial"/>
                <a:sym typeface="Arial"/>
              </a:rPr>
              <a:t>Các giao diện mà bạn có thể cung cấp DHCP</a:t>
            </a:r>
            <a:endParaRPr/>
          </a:p>
        </p:txBody>
      </p:sp>
      <p:sp>
        <p:nvSpPr>
          <p:cNvPr id="558" name="Google Shape;558;p25"/>
          <p:cNvSpPr/>
          <p:nvPr/>
        </p:nvSpPr>
        <p:spPr>
          <a:xfrm>
            <a:off x="1257160" y="3403089"/>
            <a:ext cx="3233339" cy="1097672"/>
          </a:xfrm>
          <a:prstGeom prst="roundRect">
            <a:avLst>
              <a:gd fmla="val 16667" name="adj"/>
            </a:avLst>
          </a:prstGeom>
          <a:solidFill>
            <a:schemeClr val="accent1"/>
          </a:solidFill>
          <a:ln cap="flat" cmpd="sng" w="25400">
            <a:solidFill>
              <a:srgbClr val="B7890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5400" u="none" cap="none" strike="noStrike">
                <a:solidFill>
                  <a:schemeClr val="dk1"/>
                </a:solidFill>
                <a:latin typeface="Arial"/>
                <a:ea typeface="Arial"/>
                <a:cs typeface="Arial"/>
                <a:sym typeface="Arial"/>
              </a:rPr>
              <a:t>DHCP</a:t>
            </a:r>
            <a:endParaRPr/>
          </a:p>
        </p:txBody>
      </p:sp>
      <p:sp>
        <p:nvSpPr>
          <p:cNvPr id="559" name="Google Shape;559;p25"/>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26"/>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26"/>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566" name="Google Shape;566;p26"/>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567" name="Google Shape;567;p26"/>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2</a:t>
            </a:r>
            <a:endParaRPr b="0" i="0" sz="1400" u="none" cap="none" strike="noStrike">
              <a:solidFill>
                <a:srgbClr val="000000"/>
              </a:solidFill>
              <a:latin typeface="Arial"/>
              <a:ea typeface="Arial"/>
              <a:cs typeface="Arial"/>
              <a:sym typeface="Arial"/>
            </a:endParaRPr>
          </a:p>
        </p:txBody>
      </p:sp>
      <p:sp>
        <p:nvSpPr>
          <p:cNvPr id="568" name="Google Shape;568;p26"/>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2.3.2  Một số dịch vụ của tường lửa Zentyal</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9" name="Google Shape;569;p26">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6">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6"/>
          <p:cNvSpPr txBox="1"/>
          <p:nvPr>
            <p:ph type="title"/>
          </p:nvPr>
        </p:nvSpPr>
        <p:spPr>
          <a:xfrm>
            <a:off x="194462" y="1123274"/>
            <a:ext cx="11582875" cy="8619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US" sz="4800"/>
              <a:t>Một số dịch vụ của tường lửa Zentyal</a:t>
            </a:r>
            <a:br>
              <a:rPr lang="en-US" sz="4800"/>
            </a:br>
            <a:endParaRPr sz="4800"/>
          </a:p>
        </p:txBody>
      </p:sp>
      <p:sp>
        <p:nvSpPr>
          <p:cNvPr id="572" name="Google Shape;572;p26"/>
          <p:cNvSpPr/>
          <p:nvPr/>
        </p:nvSpPr>
        <p:spPr>
          <a:xfrm>
            <a:off x="8435803" y="3543903"/>
            <a:ext cx="3233339" cy="1097672"/>
          </a:xfrm>
          <a:prstGeom prst="roundRect">
            <a:avLst>
              <a:gd fmla="val 16667" name="adj"/>
            </a:avLst>
          </a:prstGeom>
          <a:solidFill>
            <a:schemeClr val="accent1"/>
          </a:solidFill>
          <a:ln cap="flat" cmpd="sng" w="25400">
            <a:solidFill>
              <a:srgbClr val="B7890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5400" u="none" cap="none" strike="noStrike">
                <a:solidFill>
                  <a:schemeClr val="dk1"/>
                </a:solidFill>
                <a:latin typeface="Arial"/>
                <a:ea typeface="Arial"/>
                <a:cs typeface="Arial"/>
                <a:sym typeface="Arial"/>
              </a:rPr>
              <a:t>DHCP</a:t>
            </a:r>
            <a:endParaRPr/>
          </a:p>
        </p:txBody>
      </p:sp>
      <p:pic>
        <p:nvPicPr>
          <p:cNvPr id="573" name="Google Shape;573;p26"/>
          <p:cNvPicPr preferRelativeResize="0"/>
          <p:nvPr/>
        </p:nvPicPr>
        <p:blipFill rotWithShape="1">
          <a:blip r:embed="rId5">
            <a:alphaModFix/>
          </a:blip>
          <a:srcRect b="0" l="0" r="0" t="0"/>
          <a:stretch/>
        </p:blipFill>
        <p:spPr>
          <a:xfrm>
            <a:off x="522858" y="2160943"/>
            <a:ext cx="7761206" cy="3832349"/>
          </a:xfrm>
          <a:prstGeom prst="rect">
            <a:avLst/>
          </a:prstGeom>
          <a:noFill/>
          <a:ln>
            <a:noFill/>
          </a:ln>
        </p:spPr>
      </p:pic>
      <p:sp>
        <p:nvSpPr>
          <p:cNvPr id="574" name="Google Shape;574;p26"/>
          <p:cNvSpPr txBox="1"/>
          <p:nvPr/>
        </p:nvSpPr>
        <p:spPr>
          <a:xfrm>
            <a:off x="2040896" y="6051407"/>
            <a:ext cx="371982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Cấu hình dịch vụ DHCP</a:t>
            </a:r>
            <a:endParaRPr/>
          </a:p>
        </p:txBody>
      </p:sp>
      <p:sp>
        <p:nvSpPr>
          <p:cNvPr id="575" name="Google Shape;575;p26"/>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27"/>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7"/>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582" name="Google Shape;582;p27"/>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583" name="Google Shape;583;p27"/>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2</a:t>
            </a:r>
            <a:endParaRPr b="0" i="0" sz="1400" u="none" cap="none" strike="noStrike">
              <a:solidFill>
                <a:srgbClr val="000000"/>
              </a:solidFill>
              <a:latin typeface="Arial"/>
              <a:ea typeface="Arial"/>
              <a:cs typeface="Arial"/>
              <a:sym typeface="Arial"/>
            </a:endParaRPr>
          </a:p>
        </p:txBody>
      </p:sp>
      <p:sp>
        <p:nvSpPr>
          <p:cNvPr id="584" name="Google Shape;584;p27"/>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2.3.2  Một số dịch vụ của tường lửa Zentyal</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5" name="Google Shape;585;p27">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7">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7"/>
          <p:cNvSpPr txBox="1"/>
          <p:nvPr>
            <p:ph type="title"/>
          </p:nvPr>
        </p:nvSpPr>
        <p:spPr>
          <a:xfrm>
            <a:off x="194462" y="1123274"/>
            <a:ext cx="11582875" cy="8619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US" sz="4800"/>
              <a:t>Một số dịch vụ của tường lửa Zentyal</a:t>
            </a:r>
            <a:br>
              <a:rPr lang="en-US" sz="4800"/>
            </a:br>
            <a:endParaRPr sz="4800"/>
          </a:p>
        </p:txBody>
      </p:sp>
      <p:sp>
        <p:nvSpPr>
          <p:cNvPr id="588" name="Google Shape;588;p27"/>
          <p:cNvSpPr/>
          <p:nvPr/>
        </p:nvSpPr>
        <p:spPr>
          <a:xfrm>
            <a:off x="1257160" y="3403089"/>
            <a:ext cx="3233339" cy="1097672"/>
          </a:xfrm>
          <a:prstGeom prst="roundRect">
            <a:avLst>
              <a:gd fmla="val 16667" name="adj"/>
            </a:avLst>
          </a:prstGeom>
          <a:solidFill>
            <a:schemeClr val="accent1"/>
          </a:solidFill>
          <a:ln cap="flat" cmpd="sng" w="25400">
            <a:solidFill>
              <a:srgbClr val="B7890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Arial"/>
                <a:ea typeface="Arial"/>
                <a:cs typeface="Arial"/>
                <a:sym typeface="Arial"/>
              </a:rPr>
              <a:t>Cấu hình dịch vụ HTTP PROXY</a:t>
            </a:r>
            <a:endParaRPr/>
          </a:p>
        </p:txBody>
      </p:sp>
      <p:pic>
        <p:nvPicPr>
          <p:cNvPr id="589" name="Google Shape;589;p27"/>
          <p:cNvPicPr preferRelativeResize="0"/>
          <p:nvPr/>
        </p:nvPicPr>
        <p:blipFill rotWithShape="1">
          <a:blip r:embed="rId5">
            <a:alphaModFix/>
          </a:blip>
          <a:srcRect b="0" l="0" r="0" t="0"/>
          <a:stretch/>
        </p:blipFill>
        <p:spPr>
          <a:xfrm>
            <a:off x="5434721" y="2290570"/>
            <a:ext cx="5980834" cy="3888532"/>
          </a:xfrm>
          <a:prstGeom prst="rect">
            <a:avLst/>
          </a:prstGeom>
          <a:noFill/>
          <a:ln>
            <a:noFill/>
          </a:ln>
        </p:spPr>
      </p:pic>
      <p:sp>
        <p:nvSpPr>
          <p:cNvPr id="590" name="Google Shape;590;p27"/>
          <p:cNvSpPr txBox="1"/>
          <p:nvPr/>
        </p:nvSpPr>
        <p:spPr>
          <a:xfrm>
            <a:off x="1081169" y="5247424"/>
            <a:ext cx="471533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Giao diện của HTTP Proxy</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591" name="Google Shape;591;p27"/>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28"/>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28"/>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598" name="Google Shape;598;p28"/>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599" name="Google Shape;599;p28"/>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2</a:t>
            </a:r>
            <a:endParaRPr b="0" i="0" sz="1400" u="none" cap="none" strike="noStrike">
              <a:solidFill>
                <a:srgbClr val="000000"/>
              </a:solidFill>
              <a:latin typeface="Arial"/>
              <a:ea typeface="Arial"/>
              <a:cs typeface="Arial"/>
              <a:sym typeface="Arial"/>
            </a:endParaRPr>
          </a:p>
        </p:txBody>
      </p:sp>
      <p:sp>
        <p:nvSpPr>
          <p:cNvPr id="600" name="Google Shape;600;p28"/>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2.3.2  Một số dịch vụ của tường lửa Zentyal</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1" name="Google Shape;601;p28">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8">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8"/>
          <p:cNvSpPr txBox="1"/>
          <p:nvPr>
            <p:ph type="title"/>
          </p:nvPr>
        </p:nvSpPr>
        <p:spPr>
          <a:xfrm>
            <a:off x="194462" y="1123274"/>
            <a:ext cx="11582875" cy="8619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US" sz="4800"/>
              <a:t>Một số dịch vụ của tường lửa Zentyal</a:t>
            </a:r>
            <a:br>
              <a:rPr lang="en-US" sz="4800"/>
            </a:br>
            <a:endParaRPr sz="4800"/>
          </a:p>
        </p:txBody>
      </p:sp>
      <p:sp>
        <p:nvSpPr>
          <p:cNvPr id="604" name="Google Shape;604;p28"/>
          <p:cNvSpPr/>
          <p:nvPr/>
        </p:nvSpPr>
        <p:spPr>
          <a:xfrm>
            <a:off x="7972240" y="3489864"/>
            <a:ext cx="3233339" cy="1097672"/>
          </a:xfrm>
          <a:prstGeom prst="roundRect">
            <a:avLst>
              <a:gd fmla="val 16667" name="adj"/>
            </a:avLst>
          </a:prstGeom>
          <a:solidFill>
            <a:schemeClr val="accent1"/>
          </a:solidFill>
          <a:ln cap="flat" cmpd="sng" w="25400">
            <a:solidFill>
              <a:srgbClr val="B7890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Arial"/>
                <a:ea typeface="Arial"/>
                <a:cs typeface="Arial"/>
                <a:sym typeface="Arial"/>
              </a:rPr>
              <a:t>Cấu hình dịch vụ HTTP PROXY</a:t>
            </a:r>
            <a:endParaRPr/>
          </a:p>
        </p:txBody>
      </p:sp>
      <p:sp>
        <p:nvSpPr>
          <p:cNvPr id="605" name="Google Shape;605;p28"/>
          <p:cNvSpPr txBox="1"/>
          <p:nvPr/>
        </p:nvSpPr>
        <p:spPr>
          <a:xfrm>
            <a:off x="2384855" y="6072893"/>
            <a:ext cx="428053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Điều chỉnh băng thông</a:t>
            </a:r>
            <a:endParaRPr/>
          </a:p>
        </p:txBody>
      </p:sp>
      <p:pic>
        <p:nvPicPr>
          <p:cNvPr id="606" name="Google Shape;606;p28"/>
          <p:cNvPicPr preferRelativeResize="0"/>
          <p:nvPr/>
        </p:nvPicPr>
        <p:blipFill rotWithShape="1">
          <a:blip r:embed="rId5">
            <a:alphaModFix/>
          </a:blip>
          <a:srcRect b="0" l="0" r="0" t="0"/>
          <a:stretch/>
        </p:blipFill>
        <p:spPr>
          <a:xfrm>
            <a:off x="547885" y="2062623"/>
            <a:ext cx="6658134" cy="3952155"/>
          </a:xfrm>
          <a:prstGeom prst="rect">
            <a:avLst/>
          </a:prstGeom>
          <a:noFill/>
          <a:ln>
            <a:noFill/>
          </a:ln>
        </p:spPr>
      </p:pic>
      <p:sp>
        <p:nvSpPr>
          <p:cNvPr id="607" name="Google Shape;607;p28"/>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29"/>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29"/>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614" name="Google Shape;614;p29"/>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615" name="Google Shape;615;p29"/>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2</a:t>
            </a:r>
            <a:endParaRPr b="0" i="0" sz="1400" u="none" cap="none" strike="noStrike">
              <a:solidFill>
                <a:srgbClr val="000000"/>
              </a:solidFill>
              <a:latin typeface="Arial"/>
              <a:ea typeface="Arial"/>
              <a:cs typeface="Arial"/>
              <a:sym typeface="Arial"/>
            </a:endParaRPr>
          </a:p>
        </p:txBody>
      </p:sp>
      <p:sp>
        <p:nvSpPr>
          <p:cNvPr id="616" name="Google Shape;616;p29"/>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2.3.2  Một số dịch vụ của tường lửa Zentyal</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17" name="Google Shape;617;p29">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29">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29"/>
          <p:cNvSpPr txBox="1"/>
          <p:nvPr>
            <p:ph type="title"/>
          </p:nvPr>
        </p:nvSpPr>
        <p:spPr>
          <a:xfrm>
            <a:off x="194462" y="1123274"/>
            <a:ext cx="11582875" cy="8619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US" sz="4800"/>
              <a:t>Một số dịch vụ của tường lửa Zentyal</a:t>
            </a:r>
            <a:br>
              <a:rPr lang="en-US" sz="4800"/>
            </a:br>
            <a:endParaRPr sz="4800"/>
          </a:p>
        </p:txBody>
      </p:sp>
      <p:sp>
        <p:nvSpPr>
          <p:cNvPr id="620" name="Google Shape;620;p29"/>
          <p:cNvSpPr/>
          <p:nvPr/>
        </p:nvSpPr>
        <p:spPr>
          <a:xfrm>
            <a:off x="1257160" y="3403089"/>
            <a:ext cx="3233339" cy="1097672"/>
          </a:xfrm>
          <a:prstGeom prst="roundRect">
            <a:avLst>
              <a:gd fmla="val 16667" name="adj"/>
            </a:avLst>
          </a:prstGeom>
          <a:solidFill>
            <a:schemeClr val="accent1"/>
          </a:solidFill>
          <a:ln cap="flat" cmpd="sng" w="25400">
            <a:solidFill>
              <a:srgbClr val="B7890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dk1"/>
                </a:solidFill>
                <a:latin typeface="Arial"/>
                <a:ea typeface="Arial"/>
                <a:cs typeface="Arial"/>
                <a:sym typeface="Arial"/>
              </a:rPr>
              <a:t>RADIUS</a:t>
            </a:r>
            <a:endParaRPr/>
          </a:p>
        </p:txBody>
      </p:sp>
      <p:sp>
        <p:nvSpPr>
          <p:cNvPr id="621" name="Google Shape;621;p29"/>
          <p:cNvSpPr txBox="1"/>
          <p:nvPr/>
        </p:nvSpPr>
        <p:spPr>
          <a:xfrm>
            <a:off x="1232491" y="5201258"/>
            <a:ext cx="369983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Giao diện của RADIUS</a:t>
            </a:r>
            <a:endParaRPr/>
          </a:p>
        </p:txBody>
      </p:sp>
      <p:pic>
        <p:nvPicPr>
          <p:cNvPr id="622" name="Google Shape;622;p29"/>
          <p:cNvPicPr preferRelativeResize="0"/>
          <p:nvPr/>
        </p:nvPicPr>
        <p:blipFill rotWithShape="1">
          <a:blip r:embed="rId5">
            <a:alphaModFix/>
          </a:blip>
          <a:srcRect b="0" l="0" r="0" t="0"/>
          <a:stretch/>
        </p:blipFill>
        <p:spPr>
          <a:xfrm>
            <a:off x="5985899" y="2148203"/>
            <a:ext cx="5438664" cy="4546793"/>
          </a:xfrm>
          <a:prstGeom prst="rect">
            <a:avLst/>
          </a:prstGeom>
          <a:noFill/>
          <a:ln>
            <a:noFill/>
          </a:ln>
        </p:spPr>
      </p:pic>
      <p:sp>
        <p:nvSpPr>
          <p:cNvPr id="623" name="Google Shape;623;p29"/>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
          <p:cNvSpPr txBox="1"/>
          <p:nvPr>
            <p:ph type="title"/>
          </p:nvPr>
        </p:nvSpPr>
        <p:spPr>
          <a:xfrm>
            <a:off x="2908775" y="1465050"/>
            <a:ext cx="6233700" cy="537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4000"/>
              <a:buFont typeface="Arial"/>
              <a:buNone/>
            </a:pPr>
            <a:r>
              <a:rPr b="1" lang="en-US" sz="2000">
                <a:solidFill>
                  <a:schemeClr val="dk1"/>
                </a:solidFill>
              </a:rPr>
              <a:t>TỔNG QUAN VỀ TƯỜNG LỬA</a:t>
            </a:r>
            <a:endParaRPr b="1" sz="2000">
              <a:solidFill>
                <a:schemeClr val="dk1"/>
              </a:solidFill>
            </a:endParaRPr>
          </a:p>
        </p:txBody>
      </p:sp>
      <p:sp>
        <p:nvSpPr>
          <p:cNvPr id="155" name="Google Shape;155;p3"/>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156" name="Google Shape;156;p3"/>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158" name="Google Shape;158;p3"/>
          <p:cNvSpPr txBox="1"/>
          <p:nvPr/>
        </p:nvSpPr>
        <p:spPr>
          <a:xfrm>
            <a:off x="178900" y="3749050"/>
            <a:ext cx="21540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595959"/>
                </a:solidFill>
                <a:latin typeface="Roboto Medium"/>
                <a:ea typeface="Roboto Medium"/>
                <a:cs typeface="Roboto Medium"/>
                <a:sym typeface="Roboto Medium"/>
              </a:rPr>
              <a:t>CHƯƠNG 1</a:t>
            </a:r>
            <a:endParaRPr b="0" i="0" sz="1200" u="none" cap="none" strike="noStrike">
              <a:solidFill>
                <a:srgbClr val="000000"/>
              </a:solidFill>
              <a:latin typeface="Roboto Medium"/>
              <a:ea typeface="Roboto Medium"/>
              <a:cs typeface="Roboto Medium"/>
              <a:sym typeface="Roboto Medium"/>
            </a:endParaRPr>
          </a:p>
        </p:txBody>
      </p:sp>
      <p:sp>
        <p:nvSpPr>
          <p:cNvPr id="159" name="Google Shape;159;p3"/>
          <p:cNvSpPr txBox="1"/>
          <p:nvPr/>
        </p:nvSpPr>
        <p:spPr>
          <a:xfrm>
            <a:off x="2573250" y="3749050"/>
            <a:ext cx="21540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595959"/>
                </a:solidFill>
                <a:latin typeface="Roboto Medium"/>
                <a:ea typeface="Roboto Medium"/>
                <a:cs typeface="Roboto Medium"/>
                <a:sym typeface="Roboto Medium"/>
              </a:rPr>
              <a:t>CHƯƠNG 2</a:t>
            </a:r>
            <a:endParaRPr b="0" i="0" sz="1200" u="none" cap="none" strike="noStrike">
              <a:solidFill>
                <a:srgbClr val="000000"/>
              </a:solidFill>
              <a:latin typeface="Roboto Medium"/>
              <a:ea typeface="Roboto Medium"/>
              <a:cs typeface="Roboto Medium"/>
              <a:sym typeface="Roboto Medium"/>
            </a:endParaRPr>
          </a:p>
        </p:txBody>
      </p:sp>
      <p:sp>
        <p:nvSpPr>
          <p:cNvPr id="160" name="Google Shape;160;p3"/>
          <p:cNvSpPr txBox="1"/>
          <p:nvPr/>
        </p:nvSpPr>
        <p:spPr>
          <a:xfrm>
            <a:off x="4967600" y="3749050"/>
            <a:ext cx="21540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595959"/>
                </a:solidFill>
                <a:latin typeface="Roboto Medium"/>
                <a:ea typeface="Roboto Medium"/>
                <a:cs typeface="Roboto Medium"/>
                <a:sym typeface="Roboto Medium"/>
              </a:rPr>
              <a:t>CHƯƠNG 3</a:t>
            </a:r>
            <a:endParaRPr b="0" i="0" sz="1200" u="none" cap="none" strike="noStrike">
              <a:solidFill>
                <a:srgbClr val="000000"/>
              </a:solidFill>
              <a:latin typeface="Roboto Medium"/>
              <a:ea typeface="Roboto Medium"/>
              <a:cs typeface="Roboto Medium"/>
              <a:sym typeface="Roboto Medium"/>
            </a:endParaRPr>
          </a:p>
        </p:txBody>
      </p:sp>
      <p:sp>
        <p:nvSpPr>
          <p:cNvPr id="161" name="Google Shape;161;p3"/>
          <p:cNvSpPr/>
          <p:nvPr/>
        </p:nvSpPr>
        <p:spPr>
          <a:xfrm>
            <a:off x="168448" y="2510989"/>
            <a:ext cx="2167200" cy="1539600"/>
          </a:xfrm>
          <a:prstGeom prst="roundRect">
            <a:avLst>
              <a:gd fmla="val 5491"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2" name="Google Shape;162;p3">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3" name="Google Shape;163;p3"/>
          <p:cNvPicPr preferRelativeResize="0"/>
          <p:nvPr/>
        </p:nvPicPr>
        <p:blipFill rotWithShape="1">
          <a:blip r:embed="rId4">
            <a:alphaModFix/>
          </a:blip>
          <a:srcRect b="0" l="18902" r="70675" t="0"/>
          <a:stretch/>
        </p:blipFill>
        <p:spPr>
          <a:xfrm>
            <a:off x="4461019" y="1556900"/>
            <a:ext cx="32481" cy="307800"/>
          </a:xfrm>
          <a:prstGeom prst="rect">
            <a:avLst/>
          </a:prstGeom>
          <a:noFill/>
          <a:ln>
            <a:noFill/>
          </a:ln>
        </p:spPr>
      </p:pic>
      <p:pic>
        <p:nvPicPr>
          <p:cNvPr id="164" name="Google Shape;164;p3"/>
          <p:cNvPicPr preferRelativeResize="0"/>
          <p:nvPr/>
        </p:nvPicPr>
        <p:blipFill rotWithShape="1">
          <a:blip r:embed="rId5">
            <a:alphaModFix/>
          </a:blip>
          <a:srcRect b="0" l="0" r="0" t="0"/>
          <a:stretch/>
        </p:blipFill>
        <p:spPr>
          <a:xfrm>
            <a:off x="262501" y="2565589"/>
            <a:ext cx="1969626" cy="1234426"/>
          </a:xfrm>
          <a:prstGeom prst="rect">
            <a:avLst/>
          </a:prstGeom>
          <a:noFill/>
          <a:ln>
            <a:noFill/>
          </a:ln>
        </p:spPr>
      </p:pic>
      <p:pic>
        <p:nvPicPr>
          <p:cNvPr id="165" name="Google Shape;165;p3"/>
          <p:cNvPicPr preferRelativeResize="0"/>
          <p:nvPr/>
        </p:nvPicPr>
        <p:blipFill rotWithShape="1">
          <a:blip r:embed="rId6">
            <a:alphaModFix/>
          </a:blip>
          <a:srcRect b="0" l="0" r="0" t="0"/>
          <a:stretch/>
        </p:blipFill>
        <p:spPr>
          <a:xfrm>
            <a:off x="4977885" y="2538406"/>
            <a:ext cx="1969627" cy="1261610"/>
          </a:xfrm>
          <a:prstGeom prst="rect">
            <a:avLst/>
          </a:prstGeom>
          <a:noFill/>
          <a:ln>
            <a:noFill/>
          </a:ln>
        </p:spPr>
      </p:pic>
      <p:pic>
        <p:nvPicPr>
          <p:cNvPr id="166" name="Google Shape;166;p3"/>
          <p:cNvPicPr preferRelativeResize="0"/>
          <p:nvPr/>
        </p:nvPicPr>
        <p:blipFill rotWithShape="1">
          <a:blip r:embed="rId7">
            <a:alphaModFix/>
          </a:blip>
          <a:srcRect b="0" l="0" r="0" t="0"/>
          <a:stretch/>
        </p:blipFill>
        <p:spPr>
          <a:xfrm>
            <a:off x="2583535" y="2565589"/>
            <a:ext cx="1969627" cy="1234426"/>
          </a:xfrm>
          <a:prstGeom prst="rect">
            <a:avLst/>
          </a:prstGeom>
          <a:noFill/>
          <a:ln>
            <a:noFill/>
          </a:ln>
        </p:spPr>
      </p:pic>
      <p:sp>
        <p:nvSpPr>
          <p:cNvPr id="167" name="Google Shape;167;p3"/>
          <p:cNvSpPr/>
          <p:nvPr/>
        </p:nvSpPr>
        <p:spPr>
          <a:xfrm>
            <a:off x="5418622" y="6662056"/>
            <a:ext cx="1436914" cy="14369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ransition spd="slow" p14:dur="800">
    <p:circl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30"/>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30"/>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630" name="Google Shape;630;p30"/>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631" name="Google Shape;631;p30"/>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2</a:t>
            </a:r>
            <a:endParaRPr b="0" i="0" sz="1400" u="none" cap="none" strike="noStrike">
              <a:solidFill>
                <a:srgbClr val="000000"/>
              </a:solidFill>
              <a:latin typeface="Arial"/>
              <a:ea typeface="Arial"/>
              <a:cs typeface="Arial"/>
              <a:sym typeface="Arial"/>
            </a:endParaRPr>
          </a:p>
        </p:txBody>
      </p:sp>
      <p:sp>
        <p:nvSpPr>
          <p:cNvPr id="632" name="Google Shape;632;p30"/>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2.3.2  Một số dịch vụ của tường lửa Zentyal</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3" name="Google Shape;633;p30">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30">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30"/>
          <p:cNvSpPr txBox="1"/>
          <p:nvPr>
            <p:ph type="title"/>
          </p:nvPr>
        </p:nvSpPr>
        <p:spPr>
          <a:xfrm>
            <a:off x="194462" y="1123274"/>
            <a:ext cx="11582875" cy="8619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US" sz="4800"/>
              <a:t>Một số dịch vụ của tường lửa Zentyal</a:t>
            </a:r>
            <a:br>
              <a:rPr lang="en-US" sz="4800"/>
            </a:br>
            <a:endParaRPr sz="4800"/>
          </a:p>
        </p:txBody>
      </p:sp>
      <p:sp>
        <p:nvSpPr>
          <p:cNvPr id="636" name="Google Shape;636;p30"/>
          <p:cNvSpPr/>
          <p:nvPr/>
        </p:nvSpPr>
        <p:spPr>
          <a:xfrm>
            <a:off x="8435803" y="3543903"/>
            <a:ext cx="3233339" cy="1097672"/>
          </a:xfrm>
          <a:prstGeom prst="roundRect">
            <a:avLst>
              <a:gd fmla="val 16667" name="adj"/>
            </a:avLst>
          </a:prstGeom>
          <a:solidFill>
            <a:schemeClr val="accent1"/>
          </a:solidFill>
          <a:ln cap="flat" cmpd="sng" w="25400">
            <a:solidFill>
              <a:srgbClr val="B7890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dk1"/>
                </a:solidFill>
                <a:latin typeface="Arial"/>
                <a:ea typeface="Arial"/>
                <a:cs typeface="Arial"/>
                <a:sym typeface="Arial"/>
              </a:rPr>
              <a:t>Cấu hình dịch vụ FTP</a:t>
            </a:r>
            <a:endParaRPr/>
          </a:p>
        </p:txBody>
      </p:sp>
      <p:sp>
        <p:nvSpPr>
          <p:cNvPr id="637" name="Google Shape;637;p30"/>
          <p:cNvSpPr txBox="1"/>
          <p:nvPr/>
        </p:nvSpPr>
        <p:spPr>
          <a:xfrm>
            <a:off x="2384855" y="6072893"/>
            <a:ext cx="428053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Cấu hình máy chủ FTP</a:t>
            </a:r>
            <a:endParaRPr/>
          </a:p>
        </p:txBody>
      </p:sp>
      <p:pic>
        <p:nvPicPr>
          <p:cNvPr id="638" name="Google Shape;638;p30"/>
          <p:cNvPicPr preferRelativeResize="0"/>
          <p:nvPr/>
        </p:nvPicPr>
        <p:blipFill rotWithShape="1">
          <a:blip r:embed="rId5">
            <a:alphaModFix/>
          </a:blip>
          <a:srcRect b="0" l="0" r="0" t="0"/>
          <a:stretch/>
        </p:blipFill>
        <p:spPr>
          <a:xfrm>
            <a:off x="575844" y="2101403"/>
            <a:ext cx="7564783" cy="3971489"/>
          </a:xfrm>
          <a:prstGeom prst="rect">
            <a:avLst/>
          </a:prstGeom>
          <a:noFill/>
          <a:ln>
            <a:noFill/>
          </a:ln>
        </p:spPr>
      </p:pic>
      <p:sp>
        <p:nvSpPr>
          <p:cNvPr id="639" name="Google Shape;639;p30"/>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31"/>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31"/>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646" name="Google Shape;646;p31"/>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647" name="Google Shape;647;p31"/>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2</a:t>
            </a:r>
            <a:endParaRPr b="0" i="0" sz="1400" u="none" cap="none" strike="noStrike">
              <a:solidFill>
                <a:srgbClr val="000000"/>
              </a:solidFill>
              <a:latin typeface="Arial"/>
              <a:ea typeface="Arial"/>
              <a:cs typeface="Arial"/>
              <a:sym typeface="Arial"/>
            </a:endParaRPr>
          </a:p>
        </p:txBody>
      </p:sp>
      <p:sp>
        <p:nvSpPr>
          <p:cNvPr id="648" name="Google Shape;648;p31"/>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2.3.2  Một số dịch vụ của tường lửa Zentyal</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9" name="Google Shape;649;p31">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31">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31"/>
          <p:cNvSpPr txBox="1"/>
          <p:nvPr>
            <p:ph type="title"/>
          </p:nvPr>
        </p:nvSpPr>
        <p:spPr>
          <a:xfrm>
            <a:off x="194462" y="1123274"/>
            <a:ext cx="11582875" cy="8619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US" sz="4800"/>
              <a:t>Một số dịch vụ của tường lửa Zentyal</a:t>
            </a:r>
            <a:br>
              <a:rPr lang="en-US" sz="4800"/>
            </a:br>
            <a:endParaRPr sz="4800"/>
          </a:p>
        </p:txBody>
      </p:sp>
      <p:sp>
        <p:nvSpPr>
          <p:cNvPr id="652" name="Google Shape;652;p31"/>
          <p:cNvSpPr/>
          <p:nvPr/>
        </p:nvSpPr>
        <p:spPr>
          <a:xfrm>
            <a:off x="537153" y="4872827"/>
            <a:ext cx="3233339" cy="1097672"/>
          </a:xfrm>
          <a:prstGeom prst="roundRect">
            <a:avLst>
              <a:gd fmla="val 16667" name="adj"/>
            </a:avLst>
          </a:prstGeom>
          <a:solidFill>
            <a:schemeClr val="accent1"/>
          </a:solidFill>
          <a:ln cap="flat" cmpd="sng" w="25400">
            <a:solidFill>
              <a:srgbClr val="B7890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dk1"/>
                </a:solidFill>
                <a:latin typeface="Arial"/>
                <a:ea typeface="Arial"/>
                <a:cs typeface="Arial"/>
                <a:sym typeface="Arial"/>
              </a:rPr>
              <a:t>DNS</a:t>
            </a:r>
            <a:endParaRPr/>
          </a:p>
        </p:txBody>
      </p:sp>
      <p:sp>
        <p:nvSpPr>
          <p:cNvPr id="653" name="Google Shape;653;p31"/>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4" name="Google Shape;654;p31"/>
          <p:cNvSpPr/>
          <p:nvPr/>
        </p:nvSpPr>
        <p:spPr>
          <a:xfrm>
            <a:off x="8383549" y="4872827"/>
            <a:ext cx="3233339" cy="1097672"/>
          </a:xfrm>
          <a:prstGeom prst="roundRect">
            <a:avLst>
              <a:gd fmla="val 16667" name="adj"/>
            </a:avLst>
          </a:prstGeom>
          <a:solidFill>
            <a:schemeClr val="accent1"/>
          </a:solidFill>
          <a:ln cap="flat" cmpd="sng" w="25400">
            <a:solidFill>
              <a:srgbClr val="B7890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dk1"/>
                </a:solidFill>
                <a:latin typeface="Arial"/>
                <a:ea typeface="Arial"/>
                <a:cs typeface="Arial"/>
                <a:sym typeface="Arial"/>
              </a:rPr>
              <a:t>SAMBA</a:t>
            </a:r>
            <a:endParaRPr/>
          </a:p>
        </p:txBody>
      </p:sp>
      <p:sp>
        <p:nvSpPr>
          <p:cNvPr id="655" name="Google Shape;655;p31"/>
          <p:cNvSpPr/>
          <p:nvPr/>
        </p:nvSpPr>
        <p:spPr>
          <a:xfrm>
            <a:off x="4007961" y="2602883"/>
            <a:ext cx="3955875" cy="1097672"/>
          </a:xfrm>
          <a:prstGeom prst="roundRect">
            <a:avLst>
              <a:gd fmla="val 16667" name="adj"/>
            </a:avLst>
          </a:prstGeom>
          <a:solidFill>
            <a:schemeClr val="accent1"/>
          </a:solidFill>
          <a:ln cap="flat" cmpd="sng" w="25400">
            <a:solidFill>
              <a:srgbClr val="B7890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dk1"/>
                </a:solidFill>
                <a:latin typeface="Arial"/>
                <a:ea typeface="Arial"/>
                <a:cs typeface="Arial"/>
                <a:sym typeface="Arial"/>
              </a:rPr>
              <a:t>ĐỒNG HÓA THỜI GIAN NTP</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32"/>
          <p:cNvSpPr txBox="1"/>
          <p:nvPr>
            <p:ph type="title"/>
          </p:nvPr>
        </p:nvSpPr>
        <p:spPr>
          <a:xfrm>
            <a:off x="2908775" y="1465050"/>
            <a:ext cx="6233700" cy="537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4000"/>
              <a:buFont typeface="Arial"/>
              <a:buNone/>
            </a:pPr>
            <a:r>
              <a:rPr b="1" lang="en-US" sz="2000">
                <a:solidFill>
                  <a:schemeClr val="dk1"/>
                </a:solidFill>
              </a:rPr>
              <a:t>TRIỂN KHAI HỆ THỐNG TƯỜNG LỬA ZENTYAL</a:t>
            </a:r>
            <a:endParaRPr/>
          </a:p>
        </p:txBody>
      </p:sp>
      <p:sp>
        <p:nvSpPr>
          <p:cNvPr id="661" name="Google Shape;661;p32"/>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662" name="Google Shape;662;p32"/>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32"/>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664" name="Google Shape;664;p32"/>
          <p:cNvSpPr txBox="1"/>
          <p:nvPr/>
        </p:nvSpPr>
        <p:spPr>
          <a:xfrm>
            <a:off x="178900" y="3749050"/>
            <a:ext cx="21540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595959"/>
                </a:solidFill>
                <a:latin typeface="Roboto Medium"/>
                <a:ea typeface="Roboto Medium"/>
                <a:cs typeface="Roboto Medium"/>
                <a:sym typeface="Roboto Medium"/>
              </a:rPr>
              <a:t>CHƯƠNG 1</a:t>
            </a:r>
            <a:endParaRPr b="0" i="0" sz="1200" u="none" cap="none" strike="noStrike">
              <a:solidFill>
                <a:srgbClr val="000000"/>
              </a:solidFill>
              <a:latin typeface="Roboto Medium"/>
              <a:ea typeface="Roboto Medium"/>
              <a:cs typeface="Roboto Medium"/>
              <a:sym typeface="Roboto Medium"/>
            </a:endParaRPr>
          </a:p>
        </p:txBody>
      </p:sp>
      <p:sp>
        <p:nvSpPr>
          <p:cNvPr id="665" name="Google Shape;665;p32"/>
          <p:cNvSpPr txBox="1"/>
          <p:nvPr/>
        </p:nvSpPr>
        <p:spPr>
          <a:xfrm>
            <a:off x="2573250" y="3749050"/>
            <a:ext cx="21540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595959"/>
                </a:solidFill>
                <a:latin typeface="Roboto Medium"/>
                <a:ea typeface="Roboto Medium"/>
                <a:cs typeface="Roboto Medium"/>
                <a:sym typeface="Roboto Medium"/>
              </a:rPr>
              <a:t>CHƯƠNG 2</a:t>
            </a:r>
            <a:endParaRPr b="0" i="0" sz="1200" u="none" cap="none" strike="noStrike">
              <a:solidFill>
                <a:srgbClr val="000000"/>
              </a:solidFill>
              <a:latin typeface="Roboto Medium"/>
              <a:ea typeface="Roboto Medium"/>
              <a:cs typeface="Roboto Medium"/>
              <a:sym typeface="Roboto Medium"/>
            </a:endParaRPr>
          </a:p>
        </p:txBody>
      </p:sp>
      <p:sp>
        <p:nvSpPr>
          <p:cNvPr id="666" name="Google Shape;666;p32"/>
          <p:cNvSpPr txBox="1"/>
          <p:nvPr/>
        </p:nvSpPr>
        <p:spPr>
          <a:xfrm>
            <a:off x="4967600" y="3749050"/>
            <a:ext cx="21540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595959"/>
                </a:solidFill>
                <a:latin typeface="Roboto Medium"/>
                <a:ea typeface="Roboto Medium"/>
                <a:cs typeface="Roboto Medium"/>
                <a:sym typeface="Roboto Medium"/>
              </a:rPr>
              <a:t>CHƯƠNG 3</a:t>
            </a:r>
            <a:endParaRPr b="0" i="0" sz="1200" u="none" cap="none" strike="noStrike">
              <a:solidFill>
                <a:srgbClr val="000000"/>
              </a:solidFill>
              <a:latin typeface="Roboto Medium"/>
              <a:ea typeface="Roboto Medium"/>
              <a:cs typeface="Roboto Medium"/>
              <a:sym typeface="Roboto Medium"/>
            </a:endParaRPr>
          </a:p>
        </p:txBody>
      </p:sp>
      <p:sp>
        <p:nvSpPr>
          <p:cNvPr id="667" name="Google Shape;667;p32"/>
          <p:cNvSpPr/>
          <p:nvPr/>
        </p:nvSpPr>
        <p:spPr>
          <a:xfrm>
            <a:off x="168448" y="2510989"/>
            <a:ext cx="2167200" cy="1539600"/>
          </a:xfrm>
          <a:prstGeom prst="roundRect">
            <a:avLst>
              <a:gd fmla="val 5491"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68" name="Google Shape;668;p32">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32"/>
          <p:cNvPicPr preferRelativeResize="0"/>
          <p:nvPr/>
        </p:nvPicPr>
        <p:blipFill rotWithShape="1">
          <a:blip r:embed="rId4">
            <a:alphaModFix/>
          </a:blip>
          <a:srcRect b="0" l="18902" r="70675" t="0"/>
          <a:stretch/>
        </p:blipFill>
        <p:spPr>
          <a:xfrm>
            <a:off x="4461019" y="1556900"/>
            <a:ext cx="32481" cy="307800"/>
          </a:xfrm>
          <a:prstGeom prst="rect">
            <a:avLst/>
          </a:prstGeom>
          <a:noFill/>
          <a:ln>
            <a:noFill/>
          </a:ln>
        </p:spPr>
      </p:pic>
      <p:pic>
        <p:nvPicPr>
          <p:cNvPr id="670" name="Google Shape;670;p32"/>
          <p:cNvPicPr preferRelativeResize="0"/>
          <p:nvPr/>
        </p:nvPicPr>
        <p:blipFill rotWithShape="1">
          <a:blip r:embed="rId5">
            <a:alphaModFix/>
          </a:blip>
          <a:srcRect b="0" l="0" r="0" t="0"/>
          <a:stretch/>
        </p:blipFill>
        <p:spPr>
          <a:xfrm>
            <a:off x="262501" y="2565589"/>
            <a:ext cx="1969626" cy="1234426"/>
          </a:xfrm>
          <a:prstGeom prst="rect">
            <a:avLst/>
          </a:prstGeom>
          <a:noFill/>
          <a:ln>
            <a:noFill/>
          </a:ln>
        </p:spPr>
      </p:pic>
      <p:pic>
        <p:nvPicPr>
          <p:cNvPr id="671" name="Google Shape;671;p32"/>
          <p:cNvPicPr preferRelativeResize="0"/>
          <p:nvPr/>
        </p:nvPicPr>
        <p:blipFill rotWithShape="1">
          <a:blip r:embed="rId6">
            <a:alphaModFix/>
          </a:blip>
          <a:srcRect b="0" l="0" r="0" t="0"/>
          <a:stretch/>
        </p:blipFill>
        <p:spPr>
          <a:xfrm>
            <a:off x="4977885" y="2538406"/>
            <a:ext cx="1969627" cy="1261610"/>
          </a:xfrm>
          <a:prstGeom prst="rect">
            <a:avLst/>
          </a:prstGeom>
          <a:noFill/>
          <a:ln>
            <a:noFill/>
          </a:ln>
        </p:spPr>
      </p:pic>
      <p:pic>
        <p:nvPicPr>
          <p:cNvPr id="672" name="Google Shape;672;p32"/>
          <p:cNvPicPr preferRelativeResize="0"/>
          <p:nvPr/>
        </p:nvPicPr>
        <p:blipFill rotWithShape="1">
          <a:blip r:embed="rId7">
            <a:alphaModFix/>
          </a:blip>
          <a:srcRect b="0" l="0" r="0" t="0"/>
          <a:stretch/>
        </p:blipFill>
        <p:spPr>
          <a:xfrm>
            <a:off x="2583535" y="2565589"/>
            <a:ext cx="1969627" cy="1234426"/>
          </a:xfrm>
          <a:prstGeom prst="rect">
            <a:avLst/>
          </a:prstGeom>
          <a:noFill/>
          <a:ln>
            <a:noFill/>
          </a:ln>
        </p:spPr>
      </p:pic>
      <p:sp>
        <p:nvSpPr>
          <p:cNvPr id="673" name="Google Shape;673;p32"/>
          <p:cNvSpPr/>
          <p:nvPr/>
        </p:nvSpPr>
        <p:spPr>
          <a:xfrm>
            <a:off x="5418622" y="6662056"/>
            <a:ext cx="1436914" cy="14369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ransition spd="slow" p14:dur="800">
    <p:circl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33"/>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33"/>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680" name="Google Shape;680;p33"/>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681" name="Google Shape;681;p33"/>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3</a:t>
            </a:r>
            <a:endParaRPr b="0" i="0" sz="1400" u="none" cap="none" strike="noStrike">
              <a:solidFill>
                <a:srgbClr val="000000"/>
              </a:solidFill>
              <a:latin typeface="Arial"/>
              <a:ea typeface="Arial"/>
              <a:cs typeface="Arial"/>
              <a:sym typeface="Arial"/>
            </a:endParaRPr>
          </a:p>
        </p:txBody>
      </p:sp>
      <p:sp>
        <p:nvSpPr>
          <p:cNvPr id="682" name="Google Shape;682;p33"/>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95959"/>
                </a:solidFill>
                <a:latin typeface="Roboto"/>
                <a:ea typeface="Roboto"/>
                <a:cs typeface="Roboto"/>
                <a:sym typeface="Roboto"/>
              </a:rPr>
              <a:t>3.1 Cấu hình tường lửa với Zentyal</a:t>
            </a:r>
            <a:endParaRPr b="0" i="0" sz="1400" u="none" cap="none" strike="noStrike">
              <a:solidFill>
                <a:srgbClr val="000000"/>
              </a:solidFill>
              <a:latin typeface="Arial"/>
              <a:ea typeface="Arial"/>
              <a:cs typeface="Arial"/>
              <a:sym typeface="Arial"/>
            </a:endParaRPr>
          </a:p>
        </p:txBody>
      </p:sp>
      <p:sp>
        <p:nvSpPr>
          <p:cNvPr id="683" name="Google Shape;683;p33">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33">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33"/>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86" name="Google Shape;686;p33"/>
          <p:cNvPicPr preferRelativeResize="0"/>
          <p:nvPr/>
        </p:nvPicPr>
        <p:blipFill rotWithShape="1">
          <a:blip r:embed="rId5">
            <a:alphaModFix/>
          </a:blip>
          <a:srcRect b="0" l="0" r="0" t="0"/>
          <a:stretch/>
        </p:blipFill>
        <p:spPr>
          <a:xfrm>
            <a:off x="1556547" y="1522822"/>
            <a:ext cx="9051456" cy="4318330"/>
          </a:xfrm>
          <a:prstGeom prst="rect">
            <a:avLst/>
          </a:prstGeom>
          <a:noFill/>
          <a:ln>
            <a:noFill/>
          </a:ln>
        </p:spPr>
      </p:pic>
      <p:sp>
        <p:nvSpPr>
          <p:cNvPr id="687" name="Google Shape;687;p33"/>
          <p:cNvSpPr txBox="1"/>
          <p:nvPr/>
        </p:nvSpPr>
        <p:spPr>
          <a:xfrm>
            <a:off x="4602361" y="6123277"/>
            <a:ext cx="30073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Hình 3.1 Giao diện bên ngoài</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34"/>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34"/>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694" name="Google Shape;694;p34"/>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695" name="Google Shape;695;p34"/>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3</a:t>
            </a:r>
            <a:endParaRPr b="0" i="0" sz="1400" u="none" cap="none" strike="noStrike">
              <a:solidFill>
                <a:srgbClr val="000000"/>
              </a:solidFill>
              <a:latin typeface="Arial"/>
              <a:ea typeface="Arial"/>
              <a:cs typeface="Arial"/>
              <a:sym typeface="Arial"/>
            </a:endParaRPr>
          </a:p>
        </p:txBody>
      </p:sp>
      <p:sp>
        <p:nvSpPr>
          <p:cNvPr id="696" name="Google Shape;696;p34"/>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95959"/>
                </a:solidFill>
                <a:latin typeface="Roboto"/>
                <a:ea typeface="Roboto"/>
                <a:cs typeface="Roboto"/>
                <a:sym typeface="Roboto"/>
              </a:rPr>
              <a:t>3.1 Cấu hình tường lửa với Zentyal</a:t>
            </a:r>
            <a:endParaRPr b="0" i="0" sz="1400" u="none" cap="none" strike="noStrike">
              <a:solidFill>
                <a:srgbClr val="000000"/>
              </a:solidFill>
              <a:latin typeface="Arial"/>
              <a:ea typeface="Arial"/>
              <a:cs typeface="Arial"/>
              <a:sym typeface="Arial"/>
            </a:endParaRPr>
          </a:p>
        </p:txBody>
      </p:sp>
      <p:sp>
        <p:nvSpPr>
          <p:cNvPr id="697" name="Google Shape;697;p34">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34">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34"/>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0" name="Google Shape;700;p34"/>
          <p:cNvSpPr txBox="1"/>
          <p:nvPr/>
        </p:nvSpPr>
        <p:spPr>
          <a:xfrm>
            <a:off x="3224359" y="6339748"/>
            <a:ext cx="574328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Hình 3.2 Các phần của tường lửa, tùy thuộc vào lưu lượng truy cập</a:t>
            </a:r>
            <a:endParaRPr/>
          </a:p>
        </p:txBody>
      </p:sp>
      <p:pic>
        <p:nvPicPr>
          <p:cNvPr id="701" name="Google Shape;701;p34"/>
          <p:cNvPicPr preferRelativeResize="0"/>
          <p:nvPr/>
        </p:nvPicPr>
        <p:blipFill rotWithShape="1">
          <a:blip r:embed="rId5">
            <a:alphaModFix/>
          </a:blip>
          <a:srcRect b="0" l="0" r="0" t="0"/>
          <a:stretch/>
        </p:blipFill>
        <p:spPr>
          <a:xfrm>
            <a:off x="804859" y="1394831"/>
            <a:ext cx="10582279" cy="479304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35"/>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35"/>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708" name="Google Shape;708;p35"/>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709" name="Google Shape;709;p35"/>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3</a:t>
            </a:r>
            <a:endParaRPr b="0" i="0" sz="1400" u="none" cap="none" strike="noStrike">
              <a:solidFill>
                <a:srgbClr val="000000"/>
              </a:solidFill>
              <a:latin typeface="Arial"/>
              <a:ea typeface="Arial"/>
              <a:cs typeface="Arial"/>
              <a:sym typeface="Arial"/>
            </a:endParaRPr>
          </a:p>
        </p:txBody>
      </p:sp>
      <p:sp>
        <p:nvSpPr>
          <p:cNvPr id="710" name="Google Shape;710;p35"/>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95959"/>
                </a:solidFill>
                <a:latin typeface="Roboto"/>
                <a:ea typeface="Roboto"/>
                <a:cs typeface="Roboto"/>
                <a:sym typeface="Roboto"/>
              </a:rPr>
              <a:t>3.1 Cấu hình tường lửa với Zentyal</a:t>
            </a:r>
            <a:endParaRPr b="0" i="0" sz="1400" u="none" cap="none" strike="noStrike">
              <a:solidFill>
                <a:srgbClr val="000000"/>
              </a:solidFill>
              <a:latin typeface="Arial"/>
              <a:ea typeface="Arial"/>
              <a:cs typeface="Arial"/>
              <a:sym typeface="Arial"/>
            </a:endParaRPr>
          </a:p>
        </p:txBody>
      </p:sp>
      <p:sp>
        <p:nvSpPr>
          <p:cNvPr id="711" name="Google Shape;711;p35">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35">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35"/>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14" name="Google Shape;714;p35"/>
          <p:cNvSpPr txBox="1"/>
          <p:nvPr/>
        </p:nvSpPr>
        <p:spPr>
          <a:xfrm>
            <a:off x="1954020" y="6274257"/>
            <a:ext cx="826706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Hình 3.3 Lược đồ minh họa các luồng lưu lượng khác nhau trong tường lửa</a:t>
            </a:r>
            <a:endParaRPr/>
          </a:p>
        </p:txBody>
      </p:sp>
      <p:pic>
        <p:nvPicPr>
          <p:cNvPr id="715" name="Google Shape;715;p35"/>
          <p:cNvPicPr preferRelativeResize="0"/>
          <p:nvPr/>
        </p:nvPicPr>
        <p:blipFill rotWithShape="1">
          <a:blip r:embed="rId5">
            <a:alphaModFix/>
          </a:blip>
          <a:srcRect b="0" l="0" r="0" t="0"/>
          <a:stretch/>
        </p:blipFill>
        <p:spPr>
          <a:xfrm>
            <a:off x="1160210" y="1355997"/>
            <a:ext cx="10152224" cy="463620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36"/>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36"/>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722" name="Google Shape;722;p36"/>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723" name="Google Shape;723;p36"/>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3</a:t>
            </a:r>
            <a:endParaRPr b="0" i="0" sz="1400" u="none" cap="none" strike="noStrike">
              <a:solidFill>
                <a:srgbClr val="000000"/>
              </a:solidFill>
              <a:latin typeface="Arial"/>
              <a:ea typeface="Arial"/>
              <a:cs typeface="Arial"/>
              <a:sym typeface="Arial"/>
            </a:endParaRPr>
          </a:p>
        </p:txBody>
      </p:sp>
      <p:sp>
        <p:nvSpPr>
          <p:cNvPr id="724" name="Google Shape;724;p36"/>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3.2 Các bước cài đặt, cấu hình hệ thống tường lửa Zentyal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36">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36">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36"/>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728" name="Google Shape;728;p36"/>
          <p:cNvPicPr preferRelativeResize="0"/>
          <p:nvPr/>
        </p:nvPicPr>
        <p:blipFill rotWithShape="1">
          <a:blip r:embed="rId5">
            <a:alphaModFix/>
          </a:blip>
          <a:srcRect b="0" l="0" r="0" t="0"/>
          <a:stretch/>
        </p:blipFill>
        <p:spPr>
          <a:xfrm>
            <a:off x="223275" y="1547304"/>
            <a:ext cx="6801726" cy="4324350"/>
          </a:xfrm>
          <a:prstGeom prst="rect">
            <a:avLst/>
          </a:prstGeom>
          <a:noFill/>
          <a:ln>
            <a:noFill/>
          </a:ln>
        </p:spPr>
      </p:pic>
      <p:sp>
        <p:nvSpPr>
          <p:cNvPr id="729" name="Google Shape;729;p36"/>
          <p:cNvSpPr txBox="1"/>
          <p:nvPr/>
        </p:nvSpPr>
        <p:spPr>
          <a:xfrm>
            <a:off x="7231028" y="1959429"/>
            <a:ext cx="4760740" cy="31700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000" u="none" cap="none" strike="noStrike">
                <a:solidFill>
                  <a:srgbClr val="000000"/>
                </a:solidFill>
                <a:latin typeface="Arial"/>
                <a:ea typeface="Arial"/>
                <a:cs typeface="Arial"/>
                <a:sym typeface="Arial"/>
              </a:rPr>
              <a:t>Sử dụng máy ảo VMWare để tiến hành cài đặt Zentyal</a:t>
            </a:r>
            <a:endParaRPr/>
          </a:p>
          <a:p>
            <a:pPr indent="0" lvl="0" marL="0" marR="0" rtl="0" algn="l">
              <a:lnSpc>
                <a:spcPct val="100000"/>
              </a:lnSpc>
              <a:spcBef>
                <a:spcPts val="0"/>
              </a:spcBef>
              <a:spcAft>
                <a:spcPts val="0"/>
              </a:spcAft>
              <a:buNone/>
            </a:pPr>
            <a:r>
              <a:t/>
            </a:r>
            <a:endParaRPr b="1" i="0" sz="4000" u="none" cap="none" strike="noStrike">
              <a:solidFill>
                <a:srgbClr val="000000"/>
              </a:solidFill>
              <a:latin typeface="Arial"/>
              <a:ea typeface="Arial"/>
              <a:cs typeface="Arial"/>
              <a:sym typeface="Arial"/>
            </a:endParaRPr>
          </a:p>
        </p:txBody>
      </p:sp>
      <p:sp>
        <p:nvSpPr>
          <p:cNvPr id="730" name="Google Shape;730;p36"/>
          <p:cNvSpPr txBox="1"/>
          <p:nvPr/>
        </p:nvSpPr>
        <p:spPr>
          <a:xfrm>
            <a:off x="1577000" y="6159938"/>
            <a:ext cx="3452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Hình 3.4.Giao diện cài đặt Zentyal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37"/>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37"/>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737" name="Google Shape;737;p37"/>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738" name="Google Shape;738;p37"/>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3</a:t>
            </a:r>
            <a:endParaRPr b="0" i="0" sz="1400" u="none" cap="none" strike="noStrike">
              <a:solidFill>
                <a:srgbClr val="000000"/>
              </a:solidFill>
              <a:latin typeface="Arial"/>
              <a:ea typeface="Arial"/>
              <a:cs typeface="Arial"/>
              <a:sym typeface="Arial"/>
            </a:endParaRPr>
          </a:p>
        </p:txBody>
      </p:sp>
      <p:sp>
        <p:nvSpPr>
          <p:cNvPr id="739" name="Google Shape;739;p37"/>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3.2 Các bước cài đặt, cấu hình hệ thống tường lửa Zentyal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37">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37">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7"/>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43" name="Google Shape;743;p37"/>
          <p:cNvSpPr txBox="1"/>
          <p:nvPr/>
        </p:nvSpPr>
        <p:spPr>
          <a:xfrm>
            <a:off x="3279090" y="6327924"/>
            <a:ext cx="541362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Hình 3.5 Môi trường đồ họa với giao diện quản trị</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id="744" name="Google Shape;744;p37"/>
          <p:cNvPicPr preferRelativeResize="0"/>
          <p:nvPr/>
        </p:nvPicPr>
        <p:blipFill rotWithShape="1">
          <a:blip r:embed="rId5">
            <a:alphaModFix/>
          </a:blip>
          <a:srcRect b="0" l="0" r="0" t="0"/>
          <a:stretch/>
        </p:blipFill>
        <p:spPr>
          <a:xfrm>
            <a:off x="2344674" y="1314013"/>
            <a:ext cx="7475202" cy="4943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38"/>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38"/>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751" name="Google Shape;751;p38"/>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752" name="Google Shape;752;p38"/>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3</a:t>
            </a:r>
            <a:endParaRPr b="0" i="0" sz="1400" u="none" cap="none" strike="noStrike">
              <a:solidFill>
                <a:srgbClr val="000000"/>
              </a:solidFill>
              <a:latin typeface="Arial"/>
              <a:ea typeface="Arial"/>
              <a:cs typeface="Arial"/>
              <a:sym typeface="Arial"/>
            </a:endParaRPr>
          </a:p>
        </p:txBody>
      </p:sp>
      <p:sp>
        <p:nvSpPr>
          <p:cNvPr id="753" name="Google Shape;753;p38"/>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3.2 Các bước cài đặt, cấu hình hệ thống tường lửa Zentyal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8">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38">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38"/>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57" name="Google Shape;757;p38"/>
          <p:cNvSpPr txBox="1"/>
          <p:nvPr/>
        </p:nvSpPr>
        <p:spPr>
          <a:xfrm>
            <a:off x="4602361" y="6327988"/>
            <a:ext cx="333422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Hình 3.6 Thành phần Zentyal</a:t>
            </a:r>
            <a:endParaRPr/>
          </a:p>
        </p:txBody>
      </p:sp>
      <p:pic>
        <p:nvPicPr>
          <p:cNvPr id="758" name="Google Shape;758;p38"/>
          <p:cNvPicPr preferRelativeResize="0"/>
          <p:nvPr/>
        </p:nvPicPr>
        <p:blipFill rotWithShape="1">
          <a:blip r:embed="rId5">
            <a:alphaModFix/>
          </a:blip>
          <a:srcRect b="0" l="0" r="0" t="0"/>
          <a:stretch/>
        </p:blipFill>
        <p:spPr>
          <a:xfrm>
            <a:off x="924027" y="1388975"/>
            <a:ext cx="10362282" cy="477830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39"/>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39"/>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765" name="Google Shape;765;p39"/>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766" name="Google Shape;766;p39"/>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3</a:t>
            </a:r>
            <a:endParaRPr b="0" i="0" sz="1400" u="none" cap="none" strike="noStrike">
              <a:solidFill>
                <a:srgbClr val="000000"/>
              </a:solidFill>
              <a:latin typeface="Arial"/>
              <a:ea typeface="Arial"/>
              <a:cs typeface="Arial"/>
              <a:sym typeface="Arial"/>
            </a:endParaRPr>
          </a:p>
        </p:txBody>
      </p:sp>
      <p:sp>
        <p:nvSpPr>
          <p:cNvPr id="767" name="Google Shape;767;p39"/>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3.2 Các bước cài đặt, cấu hình hệ thống tường lửa Zentyal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9">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39">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39"/>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1" name="Google Shape;771;p39"/>
          <p:cNvSpPr txBox="1"/>
          <p:nvPr/>
        </p:nvSpPr>
        <p:spPr>
          <a:xfrm>
            <a:off x="4545292" y="6369568"/>
            <a:ext cx="418005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Hình 3.7 Cài đặt Zentyal thành công</a:t>
            </a:r>
            <a:endParaRPr/>
          </a:p>
        </p:txBody>
      </p:sp>
      <p:pic>
        <p:nvPicPr>
          <p:cNvPr id="772" name="Google Shape;772;p39"/>
          <p:cNvPicPr preferRelativeResize="0"/>
          <p:nvPr/>
        </p:nvPicPr>
        <p:blipFill rotWithShape="1">
          <a:blip r:embed="rId5">
            <a:alphaModFix/>
          </a:blip>
          <a:srcRect b="0" l="0" r="0" t="0"/>
          <a:stretch/>
        </p:blipFill>
        <p:spPr>
          <a:xfrm>
            <a:off x="1243895" y="1203802"/>
            <a:ext cx="9704210" cy="50609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4"/>
          <p:cNvSpPr/>
          <p:nvPr/>
        </p:nvSpPr>
        <p:spPr>
          <a:xfrm>
            <a:off x="0" y="1045825"/>
            <a:ext cx="11971800" cy="581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
          <p:cNvSpPr txBox="1"/>
          <p:nvPr>
            <p:ph type="title"/>
          </p:nvPr>
        </p:nvSpPr>
        <p:spPr>
          <a:xfrm>
            <a:off x="220200" y="1054590"/>
            <a:ext cx="11582875" cy="861900"/>
          </a:xfrm>
          <a:prstGeom prst="rect">
            <a:avLst/>
          </a:prstGeom>
          <a:noFill/>
          <a:ln>
            <a:noFill/>
          </a:ln>
        </p:spPr>
        <p:txBody>
          <a:bodyPr anchorCtr="0" anchor="t" bIns="121900" lIns="121900" spcFirstLastPara="1" rIns="121900" wrap="square" tIns="121900">
            <a:noAutofit/>
          </a:bodyPr>
          <a:lstStyle/>
          <a:p>
            <a:pPr indent="0" lvl="0" marL="0" rtl="0" algn="r">
              <a:lnSpc>
                <a:spcPct val="100000"/>
              </a:lnSpc>
              <a:spcBef>
                <a:spcPts val="0"/>
              </a:spcBef>
              <a:spcAft>
                <a:spcPts val="0"/>
              </a:spcAft>
              <a:buSzPts val="4000"/>
              <a:buNone/>
            </a:pPr>
            <a:r>
              <a:rPr b="1" lang="en-US" sz="4800"/>
              <a:t>Tổng quan về an toàn thông tin trên mạng máy tính</a:t>
            </a:r>
            <a:endParaRPr sz="4800"/>
          </a:p>
        </p:txBody>
      </p:sp>
      <p:sp>
        <p:nvSpPr>
          <p:cNvPr id="174" name="Google Shape;174;p4"/>
          <p:cNvSpPr txBox="1"/>
          <p:nvPr>
            <p:ph idx="1" type="body"/>
          </p:nvPr>
        </p:nvSpPr>
        <p:spPr>
          <a:xfrm>
            <a:off x="5199174" y="2786149"/>
            <a:ext cx="6398429" cy="219176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0"/>
              </a:spcBef>
              <a:spcAft>
                <a:spcPts val="0"/>
              </a:spcAft>
              <a:buSzPts val="1500"/>
              <a:buNone/>
            </a:pPr>
            <a:r>
              <a:rPr lang="en-US" sz="2400"/>
              <a:t>Các mối đe dọa về an ninh, an toàn thông tin từ lâu đã là nỗi lo lắng của không ít tổ chức, doanh nghiệp. Từ những vụ việc do rò rỉ thông tin khách hàng, mạo danh danh tính doanh nghiệp để lừa đảo, hạ bệ uy tín ngày một gia tăng </a:t>
            </a:r>
            <a:endParaRPr/>
          </a:p>
          <a:p>
            <a:pPr indent="0" lvl="0" marL="0" rtl="0" algn="just">
              <a:lnSpc>
                <a:spcPct val="115000"/>
              </a:lnSpc>
              <a:spcBef>
                <a:spcPts val="0"/>
              </a:spcBef>
              <a:spcAft>
                <a:spcPts val="0"/>
              </a:spcAft>
              <a:buSzPts val="1500"/>
              <a:buNone/>
            </a:pPr>
            <a:r>
              <a:rPr lang="en-US" sz="2400"/>
              <a:t>Mức độ nguy hiểm của môi trường an ninh mạng. </a:t>
            </a:r>
            <a:endParaRPr sz="2400"/>
          </a:p>
        </p:txBody>
      </p:sp>
      <p:sp>
        <p:nvSpPr>
          <p:cNvPr id="175" name="Google Shape;175;p4"/>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176" name="Google Shape;176;p4"/>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177" name="Google Shape;177;p4"/>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1 </a:t>
            </a:r>
            <a:endParaRPr b="0" i="0" sz="1400" u="none" cap="none" strike="noStrike">
              <a:solidFill>
                <a:srgbClr val="000000"/>
              </a:solidFill>
              <a:latin typeface="Arial"/>
              <a:ea typeface="Arial"/>
              <a:cs typeface="Arial"/>
              <a:sym typeface="Arial"/>
            </a:endParaRPr>
          </a:p>
        </p:txBody>
      </p:sp>
      <p:sp>
        <p:nvSpPr>
          <p:cNvPr id="178" name="Google Shape;178;p4"/>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1.1 Tổng quan về an toàn thông tin trên mạng máy tính</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1" name="Google Shape;181;p4"/>
          <p:cNvGrpSpPr/>
          <p:nvPr/>
        </p:nvGrpSpPr>
        <p:grpSpPr>
          <a:xfrm>
            <a:off x="407902" y="2121293"/>
            <a:ext cx="4670652" cy="3905411"/>
            <a:chOff x="1295331" y="1868507"/>
            <a:chExt cx="4365503" cy="3647530"/>
          </a:xfrm>
        </p:grpSpPr>
        <p:grpSp>
          <p:nvGrpSpPr>
            <p:cNvPr id="182" name="Google Shape;182;p4"/>
            <p:cNvGrpSpPr/>
            <p:nvPr/>
          </p:nvGrpSpPr>
          <p:grpSpPr>
            <a:xfrm>
              <a:off x="1295331" y="1868507"/>
              <a:ext cx="4365503" cy="3647530"/>
              <a:chOff x="6679223" y="1947864"/>
              <a:chExt cx="3956410" cy="3325308"/>
            </a:xfrm>
          </p:grpSpPr>
          <p:grpSp>
            <p:nvGrpSpPr>
              <p:cNvPr id="183" name="Google Shape;183;p4"/>
              <p:cNvGrpSpPr/>
              <p:nvPr/>
            </p:nvGrpSpPr>
            <p:grpSpPr>
              <a:xfrm>
                <a:off x="7996402" y="4725653"/>
                <a:ext cx="1328920" cy="547519"/>
                <a:chOff x="7059929" y="5060917"/>
                <a:chExt cx="1328920" cy="547519"/>
              </a:xfrm>
            </p:grpSpPr>
            <p:sp>
              <p:nvSpPr>
                <p:cNvPr id="184" name="Google Shape;184;p4"/>
                <p:cNvSpPr/>
                <p:nvPr/>
              </p:nvSpPr>
              <p:spPr>
                <a:xfrm rot="10800000">
                  <a:off x="7059929" y="5578436"/>
                  <a:ext cx="1322100" cy="30000"/>
                </a:xfrm>
                <a:prstGeom prst="trapezoid">
                  <a:avLst>
                    <a:gd fmla="val 142327" name="adj"/>
                  </a:avLst>
                </a:prstGeom>
                <a:solidFill>
                  <a:srgbClr val="707887"/>
                </a:solidFill>
                <a:ln>
                  <a:noFill/>
                </a:ln>
                <a:effectLst>
                  <a:outerShdw blurRad="225425" algn="ctr" dir="5220000" dist="50800">
                    <a:srgbClr val="000000">
                      <a:alpha val="32941"/>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85" name="Google Shape;185;p4"/>
                <p:cNvSpPr/>
                <p:nvPr/>
              </p:nvSpPr>
              <p:spPr>
                <a:xfrm>
                  <a:off x="7187465" y="5060917"/>
                  <a:ext cx="1067100" cy="428400"/>
                </a:xfrm>
                <a:prstGeom prst="trapezoid">
                  <a:avLst>
                    <a:gd fmla="val 15083" name="adj"/>
                  </a:avLst>
                </a:prstGeom>
                <a:solidFill>
                  <a:srgbClr val="D8D8D8"/>
                </a:solidFill>
                <a:ln>
                  <a:noFill/>
                </a:ln>
                <a:effectLst>
                  <a:outerShdw blurRad="225425" algn="ctr" dir="5220000" dist="50800">
                    <a:srgbClr val="000000">
                      <a:alpha val="32941"/>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86" name="Google Shape;186;p4"/>
                <p:cNvSpPr/>
                <p:nvPr/>
              </p:nvSpPr>
              <p:spPr>
                <a:xfrm>
                  <a:off x="7066749" y="5488243"/>
                  <a:ext cx="1322100" cy="93600"/>
                </a:xfrm>
                <a:prstGeom prst="trapezoid">
                  <a:avLst>
                    <a:gd fmla="val 142327" name="adj"/>
                  </a:avLst>
                </a:prstGeom>
                <a:solidFill>
                  <a:srgbClr val="FFFFFF"/>
                </a:solidFill>
                <a:ln>
                  <a:noFill/>
                </a:ln>
                <a:effectLst>
                  <a:outerShdw blurRad="225425" algn="ctr" dir="5220000" dist="50800">
                    <a:srgbClr val="000000">
                      <a:alpha val="32941"/>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grpSp>
            <p:nvGrpSpPr>
              <p:cNvPr id="187" name="Google Shape;187;p4"/>
              <p:cNvGrpSpPr/>
              <p:nvPr/>
            </p:nvGrpSpPr>
            <p:grpSpPr>
              <a:xfrm>
                <a:off x="6679223" y="1947864"/>
                <a:ext cx="3956410" cy="2777787"/>
                <a:chOff x="5742750" y="2283128"/>
                <a:chExt cx="3956410" cy="2777787"/>
              </a:xfrm>
            </p:grpSpPr>
            <p:sp>
              <p:nvSpPr>
                <p:cNvPr id="188" name="Google Shape;188;p4"/>
                <p:cNvSpPr/>
                <p:nvPr/>
              </p:nvSpPr>
              <p:spPr>
                <a:xfrm>
                  <a:off x="5742760" y="2283128"/>
                  <a:ext cx="3956400" cy="2777700"/>
                </a:xfrm>
                <a:prstGeom prst="roundRect">
                  <a:avLst>
                    <a:gd fmla="val 3377" name="adj"/>
                  </a:avLst>
                </a:prstGeom>
                <a:solidFill>
                  <a:srgbClr val="262626"/>
                </a:solidFill>
                <a:ln>
                  <a:noFill/>
                </a:ln>
                <a:effectLst>
                  <a:outerShdw blurRad="225425" algn="ctr" dir="5220000" dist="50800">
                    <a:srgbClr val="000000">
                      <a:alpha val="32941"/>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89" name="Google Shape;189;p4"/>
                <p:cNvSpPr/>
                <p:nvPr/>
              </p:nvSpPr>
              <p:spPr>
                <a:xfrm rot="10800000">
                  <a:off x="5742750" y="4752515"/>
                  <a:ext cx="3956400" cy="308400"/>
                </a:xfrm>
                <a:prstGeom prst="round2SameRect">
                  <a:avLst>
                    <a:gd fmla="val 19571" name="adj1"/>
                    <a:gd fmla="val 0" name="adj2"/>
                  </a:avLst>
                </a:prstGeom>
                <a:solidFill>
                  <a:srgbClr val="FFFFFF"/>
                </a:solidFill>
                <a:ln>
                  <a:noFill/>
                </a:ln>
                <a:effectLst>
                  <a:outerShdw blurRad="225425" algn="ctr" dir="5220000" dist="50800">
                    <a:srgbClr val="000000">
                      <a:alpha val="32941"/>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grpSp>
        <p:sp>
          <p:nvSpPr>
            <p:cNvPr id="190" name="Google Shape;190;p4"/>
            <p:cNvSpPr/>
            <p:nvPr/>
          </p:nvSpPr>
          <p:spPr>
            <a:xfrm>
              <a:off x="3370018" y="1929853"/>
              <a:ext cx="108000" cy="108000"/>
            </a:xfrm>
            <a:prstGeom prst="ellipse">
              <a:avLst/>
            </a:prstGeom>
            <a:solidFill>
              <a:srgbClr val="000000"/>
            </a:solidFill>
            <a:ln>
              <a:noFill/>
            </a:ln>
            <a:effectLst>
              <a:outerShdw blurRad="225425" algn="ctr" dir="5220000" dist="50800">
                <a:srgbClr val="000000">
                  <a:alpha val="32941"/>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pic>
        <p:nvPicPr>
          <p:cNvPr descr="Ngành an toàn thông tin là gì? Bật mí triển vọng việc làm cho bạn" id="191" name="Google Shape;191;p4"/>
          <p:cNvPicPr preferRelativeResize="0"/>
          <p:nvPr/>
        </p:nvPicPr>
        <p:blipFill rotWithShape="1">
          <a:blip r:embed="rId5">
            <a:alphaModFix/>
          </a:blip>
          <a:srcRect b="0" l="0" r="0" t="0"/>
          <a:stretch/>
        </p:blipFill>
        <p:spPr>
          <a:xfrm>
            <a:off x="528534" y="2121190"/>
            <a:ext cx="4445544" cy="2980355"/>
          </a:xfrm>
          <a:prstGeom prst="rect">
            <a:avLst/>
          </a:prstGeom>
          <a:noFill/>
          <a:ln>
            <a:noFill/>
          </a:ln>
          <a:effectLst>
            <a:outerShdw blurRad="225425" algn="ctr" dir="5220000" dist="50800">
              <a:srgbClr val="000000">
                <a:alpha val="32941"/>
              </a:srgbClr>
            </a:outerShdw>
          </a:effectLst>
        </p:spPr>
      </p:pic>
      <p:sp>
        <p:nvSpPr>
          <p:cNvPr id="192" name="Google Shape;192;p4"/>
          <p:cNvSpPr/>
          <p:nvPr/>
        </p:nvSpPr>
        <p:spPr>
          <a:xfrm>
            <a:off x="4871647" y="5528110"/>
            <a:ext cx="380600" cy="191144"/>
          </a:xfrm>
          <a:prstGeom prst="rightArrow">
            <a:avLst>
              <a:gd fmla="val 50000" name="adj1"/>
              <a:gd fmla="val 50000" name="adj2"/>
            </a:avLst>
          </a:prstGeom>
          <a:solidFill>
            <a:srgbClr val="083C92"/>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40"/>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40"/>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779" name="Google Shape;779;p40"/>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780" name="Google Shape;780;p40"/>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3</a:t>
            </a:r>
            <a:endParaRPr b="0" i="0" sz="1400" u="none" cap="none" strike="noStrike">
              <a:solidFill>
                <a:srgbClr val="000000"/>
              </a:solidFill>
              <a:latin typeface="Arial"/>
              <a:ea typeface="Arial"/>
              <a:cs typeface="Arial"/>
              <a:sym typeface="Arial"/>
            </a:endParaRPr>
          </a:p>
        </p:txBody>
      </p:sp>
      <p:sp>
        <p:nvSpPr>
          <p:cNvPr id="781" name="Google Shape;781;p40"/>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3.3 Demo triển khai tính năng Firewall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40">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40">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40"/>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785" name="Google Shape;785;p40"/>
          <p:cNvPicPr preferRelativeResize="0"/>
          <p:nvPr/>
        </p:nvPicPr>
        <p:blipFill rotWithShape="1">
          <a:blip r:embed="rId5">
            <a:alphaModFix/>
          </a:blip>
          <a:srcRect b="11449" l="17371" r="17516" t="16252"/>
          <a:stretch/>
        </p:blipFill>
        <p:spPr>
          <a:xfrm>
            <a:off x="924028" y="1785982"/>
            <a:ext cx="10218590" cy="4450223"/>
          </a:xfrm>
          <a:prstGeom prst="rect">
            <a:avLst/>
          </a:prstGeom>
          <a:noFill/>
          <a:ln>
            <a:noFill/>
          </a:ln>
        </p:spPr>
      </p:pic>
      <p:sp>
        <p:nvSpPr>
          <p:cNvPr id="786" name="Google Shape;786;p40"/>
          <p:cNvSpPr txBox="1"/>
          <p:nvPr/>
        </p:nvSpPr>
        <p:spPr>
          <a:xfrm>
            <a:off x="6909" y="1185071"/>
            <a:ext cx="5048014" cy="46166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Bật Zentyal Webadmin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41"/>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41"/>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793" name="Google Shape;793;p41"/>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794" name="Google Shape;794;p41"/>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3</a:t>
            </a:r>
            <a:endParaRPr b="0" i="0" sz="1400" u="none" cap="none" strike="noStrike">
              <a:solidFill>
                <a:srgbClr val="000000"/>
              </a:solidFill>
              <a:latin typeface="Arial"/>
              <a:ea typeface="Arial"/>
              <a:cs typeface="Arial"/>
              <a:sym typeface="Arial"/>
            </a:endParaRPr>
          </a:p>
        </p:txBody>
      </p:sp>
      <p:sp>
        <p:nvSpPr>
          <p:cNvPr id="795" name="Google Shape;795;p41"/>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3.3 Demo triển khai tính năng Firewall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41">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41">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41"/>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99" name="Google Shape;799;p41"/>
          <p:cNvSpPr txBox="1"/>
          <p:nvPr/>
        </p:nvSpPr>
        <p:spPr>
          <a:xfrm>
            <a:off x="0" y="1185071"/>
            <a:ext cx="10972799" cy="46166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Máy tính nội bộ có thể truy cập thành công vào Zentyal Webadmin</a:t>
            </a:r>
            <a:endParaRPr/>
          </a:p>
        </p:txBody>
      </p:sp>
      <p:pic>
        <p:nvPicPr>
          <p:cNvPr id="800" name="Google Shape;800;p41"/>
          <p:cNvPicPr preferRelativeResize="0"/>
          <p:nvPr/>
        </p:nvPicPr>
        <p:blipFill rotWithShape="1">
          <a:blip r:embed="rId5">
            <a:alphaModFix/>
          </a:blip>
          <a:srcRect b="11193" l="17516" r="17669" t="16252"/>
          <a:stretch/>
        </p:blipFill>
        <p:spPr>
          <a:xfrm>
            <a:off x="924026" y="1785982"/>
            <a:ext cx="10048773" cy="445022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42"/>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42"/>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807" name="Google Shape;807;p42"/>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808" name="Google Shape;808;p42"/>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3</a:t>
            </a:r>
            <a:endParaRPr b="0" i="0" sz="1400" u="none" cap="none" strike="noStrike">
              <a:solidFill>
                <a:srgbClr val="000000"/>
              </a:solidFill>
              <a:latin typeface="Arial"/>
              <a:ea typeface="Arial"/>
              <a:cs typeface="Arial"/>
              <a:sym typeface="Arial"/>
            </a:endParaRPr>
          </a:p>
        </p:txBody>
      </p:sp>
      <p:sp>
        <p:nvSpPr>
          <p:cNvPr id="809" name="Google Shape;809;p42"/>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3.3 Demo triển khai tính năng Firewall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42">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42">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42"/>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3" name="Google Shape;813;p42"/>
          <p:cNvSpPr txBox="1"/>
          <p:nvPr/>
        </p:nvSpPr>
        <p:spPr>
          <a:xfrm>
            <a:off x="6910" y="1185071"/>
            <a:ext cx="10965890" cy="46166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Tắt Zentyal Webadmin</a:t>
            </a:r>
            <a:endParaRPr/>
          </a:p>
        </p:txBody>
      </p:sp>
      <p:pic>
        <p:nvPicPr>
          <p:cNvPr id="814" name="Google Shape;814;p42"/>
          <p:cNvPicPr preferRelativeResize="0"/>
          <p:nvPr/>
        </p:nvPicPr>
        <p:blipFill rotWithShape="1">
          <a:blip r:embed="rId5">
            <a:alphaModFix/>
          </a:blip>
          <a:srcRect b="11723" l="17636" r="17812" t="16507"/>
          <a:stretch/>
        </p:blipFill>
        <p:spPr>
          <a:xfrm>
            <a:off x="924027" y="1762966"/>
            <a:ext cx="10048772" cy="447323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43"/>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43"/>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821" name="Google Shape;821;p43"/>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822" name="Google Shape;822;p43"/>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3</a:t>
            </a:r>
            <a:endParaRPr b="0" i="0" sz="1400" u="none" cap="none" strike="noStrike">
              <a:solidFill>
                <a:srgbClr val="000000"/>
              </a:solidFill>
              <a:latin typeface="Arial"/>
              <a:ea typeface="Arial"/>
              <a:cs typeface="Arial"/>
              <a:sym typeface="Arial"/>
            </a:endParaRPr>
          </a:p>
        </p:txBody>
      </p:sp>
      <p:sp>
        <p:nvSpPr>
          <p:cNvPr id="823" name="Google Shape;823;p43"/>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3.3 Demo triển khai tính năng Firewall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43">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43">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43"/>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7" name="Google Shape;827;p43"/>
          <p:cNvSpPr txBox="1"/>
          <p:nvPr/>
        </p:nvSpPr>
        <p:spPr>
          <a:xfrm>
            <a:off x="0" y="1185071"/>
            <a:ext cx="10972799" cy="46166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Máy tính nội bộ không thể truy cập vào Zentyal Webadmin</a:t>
            </a:r>
            <a:endParaRPr/>
          </a:p>
        </p:txBody>
      </p:sp>
      <p:pic>
        <p:nvPicPr>
          <p:cNvPr id="828" name="Google Shape;828;p43"/>
          <p:cNvPicPr preferRelativeResize="0"/>
          <p:nvPr/>
        </p:nvPicPr>
        <p:blipFill rotWithShape="1">
          <a:blip r:embed="rId5">
            <a:alphaModFix/>
          </a:blip>
          <a:srcRect b="12233" l="17967" r="17812" t="17212"/>
          <a:stretch/>
        </p:blipFill>
        <p:spPr>
          <a:xfrm>
            <a:off x="924027" y="1798524"/>
            <a:ext cx="10048771" cy="443768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44"/>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44"/>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835" name="Google Shape;835;p44"/>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836" name="Google Shape;836;p44"/>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3</a:t>
            </a:r>
            <a:endParaRPr b="0" i="0" sz="1400" u="none" cap="none" strike="noStrike">
              <a:solidFill>
                <a:srgbClr val="000000"/>
              </a:solidFill>
              <a:latin typeface="Arial"/>
              <a:ea typeface="Arial"/>
              <a:cs typeface="Arial"/>
              <a:sym typeface="Arial"/>
            </a:endParaRPr>
          </a:p>
        </p:txBody>
      </p:sp>
      <p:sp>
        <p:nvSpPr>
          <p:cNvPr id="837" name="Google Shape;837;p44"/>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3.3 Demo triển khai tính năng Firewall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44">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44">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44"/>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41" name="Google Shape;841;p44"/>
          <p:cNvSpPr txBox="1"/>
          <p:nvPr/>
        </p:nvSpPr>
        <p:spPr>
          <a:xfrm>
            <a:off x="0" y="1185071"/>
            <a:ext cx="10972799" cy="46166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Kiểm tra địa chỉ IP của máy Zentyal</a:t>
            </a:r>
            <a:endParaRPr/>
          </a:p>
        </p:txBody>
      </p:sp>
      <p:pic>
        <p:nvPicPr>
          <p:cNvPr id="842" name="Google Shape;842;p44"/>
          <p:cNvPicPr preferRelativeResize="0"/>
          <p:nvPr/>
        </p:nvPicPr>
        <p:blipFill rotWithShape="1">
          <a:blip r:embed="rId5">
            <a:alphaModFix/>
          </a:blip>
          <a:srcRect b="11997" l="17967" r="17824" t="17310"/>
          <a:stretch/>
        </p:blipFill>
        <p:spPr>
          <a:xfrm>
            <a:off x="924027" y="1785982"/>
            <a:ext cx="10048772" cy="445022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45"/>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45"/>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849" name="Google Shape;849;p45"/>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850" name="Google Shape;850;p45"/>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3</a:t>
            </a:r>
            <a:endParaRPr b="0" i="0" sz="1400" u="none" cap="none" strike="noStrike">
              <a:solidFill>
                <a:srgbClr val="000000"/>
              </a:solidFill>
              <a:latin typeface="Arial"/>
              <a:ea typeface="Arial"/>
              <a:cs typeface="Arial"/>
              <a:sym typeface="Arial"/>
            </a:endParaRPr>
          </a:p>
        </p:txBody>
      </p:sp>
      <p:sp>
        <p:nvSpPr>
          <p:cNvPr id="851" name="Google Shape;851;p45"/>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3.3 Demo triển khai tính năng Firewall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45">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45">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45"/>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5" name="Google Shape;855;p45"/>
          <p:cNvSpPr txBox="1"/>
          <p:nvPr/>
        </p:nvSpPr>
        <p:spPr>
          <a:xfrm>
            <a:off x="0" y="1185071"/>
            <a:ext cx="10972799" cy="46166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Kiểm tra địa chỉ IP của máy Nội bộ trong mạng</a:t>
            </a:r>
            <a:endParaRPr/>
          </a:p>
        </p:txBody>
      </p:sp>
      <p:pic>
        <p:nvPicPr>
          <p:cNvPr id="856" name="Google Shape;856;p45"/>
          <p:cNvPicPr preferRelativeResize="0"/>
          <p:nvPr/>
        </p:nvPicPr>
        <p:blipFill rotWithShape="1">
          <a:blip r:embed="rId5">
            <a:alphaModFix/>
          </a:blip>
          <a:srcRect b="21289" l="37578" r="37886" t="25525"/>
          <a:stretch/>
        </p:blipFill>
        <p:spPr>
          <a:xfrm>
            <a:off x="2743227" y="1785981"/>
            <a:ext cx="6202323" cy="445022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46"/>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46"/>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863" name="Google Shape;863;p46"/>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864" name="Google Shape;864;p46"/>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3</a:t>
            </a:r>
            <a:endParaRPr b="0" i="0" sz="1400" u="none" cap="none" strike="noStrike">
              <a:solidFill>
                <a:srgbClr val="000000"/>
              </a:solidFill>
              <a:latin typeface="Arial"/>
              <a:ea typeface="Arial"/>
              <a:cs typeface="Arial"/>
              <a:sym typeface="Arial"/>
            </a:endParaRPr>
          </a:p>
        </p:txBody>
      </p:sp>
      <p:sp>
        <p:nvSpPr>
          <p:cNvPr id="865" name="Google Shape;865;p46"/>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3.3 Demo triển khai tính năng Firewall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46">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46">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46"/>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69" name="Google Shape;869;p46"/>
          <p:cNvSpPr txBox="1"/>
          <p:nvPr/>
        </p:nvSpPr>
        <p:spPr>
          <a:xfrm>
            <a:off x="0" y="1185071"/>
            <a:ext cx="10972799" cy="46166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Ping đến địa chỉ IP của card mạng eth0 (Ping thành công)</a:t>
            </a:r>
            <a:endParaRPr/>
          </a:p>
        </p:txBody>
      </p:sp>
      <p:pic>
        <p:nvPicPr>
          <p:cNvPr id="870" name="Google Shape;870;p46"/>
          <p:cNvPicPr preferRelativeResize="0"/>
          <p:nvPr/>
        </p:nvPicPr>
        <p:blipFill rotWithShape="1">
          <a:blip r:embed="rId5">
            <a:alphaModFix/>
          </a:blip>
          <a:srcRect b="10919" l="30247" r="30699" t="15976"/>
          <a:stretch/>
        </p:blipFill>
        <p:spPr>
          <a:xfrm>
            <a:off x="2743228" y="1785982"/>
            <a:ext cx="6202322" cy="445022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47"/>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47"/>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877" name="Google Shape;877;p47"/>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878" name="Google Shape;878;p47"/>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3</a:t>
            </a:r>
            <a:endParaRPr b="0" i="0" sz="1400" u="none" cap="none" strike="noStrike">
              <a:solidFill>
                <a:srgbClr val="000000"/>
              </a:solidFill>
              <a:latin typeface="Arial"/>
              <a:ea typeface="Arial"/>
              <a:cs typeface="Arial"/>
              <a:sym typeface="Arial"/>
            </a:endParaRPr>
          </a:p>
        </p:txBody>
      </p:sp>
      <p:sp>
        <p:nvSpPr>
          <p:cNvPr id="879" name="Google Shape;879;p47"/>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3.3 Demo triển khai tính năng Firewall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47">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47">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47"/>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3" name="Google Shape;883;p47"/>
          <p:cNvSpPr txBox="1"/>
          <p:nvPr/>
        </p:nvSpPr>
        <p:spPr>
          <a:xfrm>
            <a:off x="0" y="1185071"/>
            <a:ext cx="10972799" cy="46166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Ping đến địa chỉ IP của card mạng eth1 (Ping thất bại)</a:t>
            </a:r>
            <a:endParaRPr/>
          </a:p>
        </p:txBody>
      </p:sp>
      <p:pic>
        <p:nvPicPr>
          <p:cNvPr id="884" name="Google Shape;884;p47"/>
          <p:cNvPicPr preferRelativeResize="0"/>
          <p:nvPr/>
        </p:nvPicPr>
        <p:blipFill rotWithShape="1">
          <a:blip r:embed="rId5">
            <a:alphaModFix/>
          </a:blip>
          <a:srcRect b="11428" l="28604" r="29047" t="15703"/>
          <a:stretch/>
        </p:blipFill>
        <p:spPr>
          <a:xfrm>
            <a:off x="2743228" y="1785981"/>
            <a:ext cx="6202322" cy="445022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48"/>
          <p:cNvSpPr/>
          <p:nvPr/>
        </p:nvSpPr>
        <p:spPr>
          <a:xfrm>
            <a:off x="0" y="1045825"/>
            <a:ext cx="11971800" cy="581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48"/>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891" name="Google Shape;891;p48"/>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892" name="Google Shape;892;p48"/>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3</a:t>
            </a:r>
            <a:endParaRPr b="0" i="0" sz="1400" u="none" cap="none" strike="noStrike">
              <a:solidFill>
                <a:srgbClr val="000000"/>
              </a:solidFill>
              <a:latin typeface="Arial"/>
              <a:ea typeface="Arial"/>
              <a:cs typeface="Arial"/>
              <a:sym typeface="Arial"/>
            </a:endParaRPr>
          </a:p>
        </p:txBody>
      </p:sp>
      <p:sp>
        <p:nvSpPr>
          <p:cNvPr id="893" name="Google Shape;893;p48"/>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3.3 Demo triển khai tính năng Firewall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48">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48">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48"/>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97" name="Google Shape;897;p48"/>
          <p:cNvSpPr txBox="1"/>
          <p:nvPr/>
        </p:nvSpPr>
        <p:spPr>
          <a:xfrm>
            <a:off x="0" y="1185071"/>
            <a:ext cx="10972799" cy="46166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Tắt Any ICMP</a:t>
            </a:r>
            <a:endParaRPr/>
          </a:p>
        </p:txBody>
      </p:sp>
      <p:pic>
        <p:nvPicPr>
          <p:cNvPr id="898" name="Google Shape;898;p48"/>
          <p:cNvPicPr preferRelativeResize="0"/>
          <p:nvPr/>
        </p:nvPicPr>
        <p:blipFill rotWithShape="1">
          <a:blip r:embed="rId5">
            <a:alphaModFix/>
          </a:blip>
          <a:srcRect b="11449" l="17075" r="17515" t="16782"/>
          <a:stretch/>
        </p:blipFill>
        <p:spPr>
          <a:xfrm>
            <a:off x="924028" y="1785981"/>
            <a:ext cx="10048771" cy="445022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49"/>
          <p:cNvSpPr txBox="1"/>
          <p:nvPr>
            <p:ph type="title"/>
          </p:nvPr>
        </p:nvSpPr>
        <p:spPr>
          <a:xfrm>
            <a:off x="415650" y="2128463"/>
            <a:ext cx="11360700" cy="24384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7000"/>
              <a:buNone/>
            </a:pPr>
            <a:r>
              <a:rPr lang="en-US"/>
              <a:t>THANKS FOR WATCHING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5"/>
          <p:cNvSpPr txBox="1"/>
          <p:nvPr>
            <p:ph type="title"/>
          </p:nvPr>
        </p:nvSpPr>
        <p:spPr>
          <a:xfrm>
            <a:off x="196399" y="1383925"/>
            <a:ext cx="11582875" cy="8619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US" sz="4800"/>
              <a:t>Các hình thức tấn công</a:t>
            </a:r>
            <a:endParaRPr sz="4800"/>
          </a:p>
        </p:txBody>
      </p:sp>
      <p:sp>
        <p:nvSpPr>
          <p:cNvPr id="198" name="Google Shape;198;p5"/>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199" name="Google Shape;199;p5"/>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200" name="Google Shape;200;p5"/>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1</a:t>
            </a:r>
            <a:endParaRPr b="0" i="0" sz="1400" u="none" cap="none" strike="noStrike">
              <a:solidFill>
                <a:srgbClr val="000000"/>
              </a:solidFill>
              <a:latin typeface="Arial"/>
              <a:ea typeface="Arial"/>
              <a:cs typeface="Arial"/>
              <a:sym typeface="Arial"/>
            </a:endParaRPr>
          </a:p>
        </p:txBody>
      </p:sp>
      <p:sp>
        <p:nvSpPr>
          <p:cNvPr id="201" name="Google Shape;201;p5"/>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1.2 Các hình thức tấn công</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5">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4" name="Google Shape;204;p5"/>
          <p:cNvGrpSpPr/>
          <p:nvPr/>
        </p:nvGrpSpPr>
        <p:grpSpPr>
          <a:xfrm>
            <a:off x="2643997" y="2619823"/>
            <a:ext cx="6779622" cy="3579222"/>
            <a:chOff x="3289100" y="2648488"/>
            <a:chExt cx="5622600" cy="2876421"/>
          </a:xfrm>
        </p:grpSpPr>
        <p:grpSp>
          <p:nvGrpSpPr>
            <p:cNvPr id="205" name="Google Shape;205;p5"/>
            <p:cNvGrpSpPr/>
            <p:nvPr/>
          </p:nvGrpSpPr>
          <p:grpSpPr>
            <a:xfrm>
              <a:off x="3289100" y="2648488"/>
              <a:ext cx="5622600" cy="2876421"/>
              <a:chOff x="1059475" y="2296088"/>
              <a:chExt cx="5622600" cy="2876421"/>
            </a:xfrm>
          </p:grpSpPr>
          <p:sp>
            <p:nvSpPr>
              <p:cNvPr id="206" name="Google Shape;206;p5"/>
              <p:cNvSpPr/>
              <p:nvPr/>
            </p:nvSpPr>
            <p:spPr>
              <a:xfrm>
                <a:off x="1709623" y="2296088"/>
                <a:ext cx="4319700" cy="2813400"/>
              </a:xfrm>
              <a:prstGeom prst="roundRect">
                <a:avLst>
                  <a:gd fmla="val 4487" name="adj"/>
                </a:avLst>
              </a:prstGeom>
              <a:solidFill>
                <a:srgbClr val="262626"/>
              </a:solidFill>
              <a:ln>
                <a:noFill/>
              </a:ln>
              <a:effectLst>
                <a:outerShdw blurRad="190500" algn="ctr" dir="2700000" dist="228600">
                  <a:srgbClr val="000000">
                    <a:alpha val="29803"/>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nvGrpSpPr>
              <p:cNvPr id="207" name="Google Shape;207;p5"/>
              <p:cNvGrpSpPr/>
              <p:nvPr/>
            </p:nvGrpSpPr>
            <p:grpSpPr>
              <a:xfrm>
                <a:off x="1059475" y="5078309"/>
                <a:ext cx="5622600" cy="94200"/>
                <a:chOff x="1059475" y="5076025"/>
                <a:chExt cx="5622600" cy="188400"/>
              </a:xfrm>
            </p:grpSpPr>
            <p:sp>
              <p:nvSpPr>
                <p:cNvPr id="208" name="Google Shape;208;p5"/>
                <p:cNvSpPr/>
                <p:nvPr/>
              </p:nvSpPr>
              <p:spPr>
                <a:xfrm>
                  <a:off x="1059475" y="5076025"/>
                  <a:ext cx="5622600" cy="188400"/>
                </a:xfrm>
                <a:prstGeom prst="roundRect">
                  <a:avLst>
                    <a:gd fmla="val 35520" name="adj"/>
                  </a:avLst>
                </a:prstGeom>
                <a:solidFill>
                  <a:srgbClr val="BFBFBF"/>
                </a:solidFill>
                <a:ln>
                  <a:noFill/>
                </a:ln>
                <a:effectLst>
                  <a:outerShdw blurRad="190500" algn="ctr" dir="2700000" dist="228600">
                    <a:srgbClr val="000000">
                      <a:alpha val="29803"/>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09" name="Google Shape;209;p5"/>
                <p:cNvSpPr/>
                <p:nvPr/>
              </p:nvSpPr>
              <p:spPr>
                <a:xfrm>
                  <a:off x="3354359" y="5081221"/>
                  <a:ext cx="1030351" cy="131148"/>
                </a:xfrm>
                <a:custGeom>
                  <a:rect b="b" l="l" r="r" t="t"/>
                  <a:pathLst>
                    <a:path extrusionOk="0" h="131148" w="1030351">
                      <a:moveTo>
                        <a:pt x="0" y="0"/>
                      </a:moveTo>
                      <a:lnTo>
                        <a:pt x="1030351" y="0"/>
                      </a:lnTo>
                      <a:lnTo>
                        <a:pt x="995408" y="51827"/>
                      </a:lnTo>
                      <a:cubicBezTo>
                        <a:pt x="946399" y="100836"/>
                        <a:pt x="878694" y="131148"/>
                        <a:pt x="803909" y="131148"/>
                      </a:cubicBezTo>
                      <a:lnTo>
                        <a:pt x="226441" y="131148"/>
                      </a:lnTo>
                      <a:cubicBezTo>
                        <a:pt x="151656" y="131148"/>
                        <a:pt x="83951" y="100836"/>
                        <a:pt x="34942" y="51827"/>
                      </a:cubicBezTo>
                      <a:close/>
                    </a:path>
                  </a:pathLst>
                </a:custGeom>
                <a:solidFill>
                  <a:srgbClr val="A5A5A5"/>
                </a:solidFill>
                <a:ln>
                  <a:noFill/>
                </a:ln>
                <a:effectLst>
                  <a:outerShdw blurRad="190500" algn="ctr" dir="2700000" dist="228600">
                    <a:srgbClr val="000000">
                      <a:alpha val="29803"/>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grpSp>
        <p:sp>
          <p:nvSpPr>
            <p:cNvPr id="210" name="Google Shape;210;p5"/>
            <p:cNvSpPr/>
            <p:nvPr/>
          </p:nvSpPr>
          <p:spPr>
            <a:xfrm>
              <a:off x="6037018" y="2768053"/>
              <a:ext cx="97200" cy="97200"/>
            </a:xfrm>
            <a:prstGeom prst="ellipse">
              <a:avLst/>
            </a:prstGeom>
            <a:solidFill>
              <a:srgbClr val="171717"/>
            </a:solidFill>
            <a:ln>
              <a:noFill/>
            </a:ln>
            <a:effectLst>
              <a:outerShdw blurRad="190500" algn="ctr" dir="2700000" dist="228600">
                <a:srgbClr val="000000">
                  <a:alpha val="29803"/>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pic>
        <p:nvPicPr>
          <p:cNvPr descr="Các hình thức tấn công mạng hiện nay và giải pháp hạn chế hiệu quả" id="211" name="Google Shape;211;p5"/>
          <p:cNvPicPr preferRelativeResize="0"/>
          <p:nvPr/>
        </p:nvPicPr>
        <p:blipFill rotWithShape="1">
          <a:blip r:embed="rId5">
            <a:alphaModFix/>
          </a:blip>
          <a:srcRect b="0" l="0" r="0" t="0"/>
          <a:stretch/>
        </p:blipFill>
        <p:spPr>
          <a:xfrm>
            <a:off x="3512338" y="2715606"/>
            <a:ext cx="5039799" cy="3309235"/>
          </a:xfrm>
          <a:prstGeom prst="rect">
            <a:avLst/>
          </a:prstGeom>
          <a:solidFill>
            <a:schemeClr val="lt1"/>
          </a:solidFill>
          <a:ln>
            <a:noFill/>
          </a:ln>
        </p:spPr>
      </p:pic>
      <p:sp>
        <p:nvSpPr>
          <p:cNvPr id="212" name="Google Shape;212;p5"/>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6"/>
          <p:cNvSpPr txBox="1"/>
          <p:nvPr>
            <p:ph type="title"/>
          </p:nvPr>
        </p:nvSpPr>
        <p:spPr>
          <a:xfrm>
            <a:off x="196399" y="1383925"/>
            <a:ext cx="11582875" cy="8619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US" sz="4800"/>
              <a:t>Tấn công chủ động và bị động</a:t>
            </a:r>
            <a:br>
              <a:rPr lang="en-US"/>
            </a:br>
            <a:endParaRPr sz="3200"/>
          </a:p>
        </p:txBody>
      </p:sp>
      <p:sp>
        <p:nvSpPr>
          <p:cNvPr id="218" name="Google Shape;218;p6"/>
          <p:cNvSpPr txBox="1"/>
          <p:nvPr>
            <p:ph idx="1" type="body"/>
          </p:nvPr>
        </p:nvSpPr>
        <p:spPr>
          <a:xfrm>
            <a:off x="196398" y="2435005"/>
            <a:ext cx="3968016" cy="3987900"/>
          </a:xfrm>
          <a:prstGeom prst="rect">
            <a:avLst/>
          </a:prstGeom>
          <a:noFill/>
          <a:ln>
            <a:noFill/>
          </a:ln>
        </p:spPr>
        <p:txBody>
          <a:bodyPr anchorCtr="0" anchor="t" bIns="121900" lIns="121900" spcFirstLastPara="1" rIns="121900" wrap="square" tIns="121900">
            <a:noAutofit/>
          </a:bodyPr>
          <a:lstStyle/>
          <a:p>
            <a:pPr indent="-323850" lvl="0" marL="457200" rtl="0" algn="l">
              <a:lnSpc>
                <a:spcPct val="115000"/>
              </a:lnSpc>
              <a:spcBef>
                <a:spcPts val="0"/>
              </a:spcBef>
              <a:spcAft>
                <a:spcPts val="0"/>
              </a:spcAft>
              <a:buSzPts val="1500"/>
              <a:buChar char="●"/>
            </a:pPr>
            <a:r>
              <a:rPr lang="en-US" sz="2400"/>
              <a:t>Những cuộc tấn công chủ động thông thường được sử dụng trong giai đoạn đầu để chiếm quyền truy nhập bên trong. </a:t>
            </a:r>
            <a:endParaRPr/>
          </a:p>
        </p:txBody>
      </p:sp>
      <p:sp>
        <p:nvSpPr>
          <p:cNvPr id="219" name="Google Shape;219;p6"/>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220" name="Google Shape;220;p6"/>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221" name="Google Shape;221;p6"/>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1</a:t>
            </a:r>
            <a:endParaRPr b="0" i="0" sz="1400" u="none" cap="none" strike="noStrike">
              <a:solidFill>
                <a:srgbClr val="000000"/>
              </a:solidFill>
              <a:latin typeface="Arial"/>
              <a:ea typeface="Arial"/>
              <a:cs typeface="Arial"/>
              <a:sym typeface="Arial"/>
            </a:endParaRPr>
          </a:p>
        </p:txBody>
      </p:sp>
      <p:sp>
        <p:nvSpPr>
          <p:cNvPr id="222" name="Google Shape;222;p6"/>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1.2.1 Tấn công chủ động và bị động</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6">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6">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Một số phương thức tấn công mạng máy tính | Bảo mật | Tạp chí Tài chính  điện tử" id="225" name="Google Shape;225;p6"/>
          <p:cNvPicPr preferRelativeResize="0"/>
          <p:nvPr/>
        </p:nvPicPr>
        <p:blipFill rotWithShape="1">
          <a:blip r:embed="rId5">
            <a:alphaModFix/>
          </a:blip>
          <a:srcRect b="0" l="0" r="0" t="0"/>
          <a:stretch/>
        </p:blipFill>
        <p:spPr>
          <a:xfrm>
            <a:off x="4164414" y="2435005"/>
            <a:ext cx="3395321" cy="3262003"/>
          </a:xfrm>
          <a:prstGeom prst="rect">
            <a:avLst/>
          </a:prstGeom>
          <a:noFill/>
          <a:ln>
            <a:noFill/>
          </a:ln>
        </p:spPr>
      </p:pic>
      <p:sp>
        <p:nvSpPr>
          <p:cNvPr id="226" name="Google Shape;226;p6"/>
          <p:cNvSpPr txBox="1"/>
          <p:nvPr/>
        </p:nvSpPr>
        <p:spPr>
          <a:xfrm>
            <a:off x="7301157" y="2343565"/>
            <a:ext cx="4694445" cy="4170780"/>
          </a:xfrm>
          <a:prstGeom prst="rect">
            <a:avLst/>
          </a:prstGeom>
          <a:noFill/>
          <a:ln>
            <a:noFill/>
          </a:ln>
        </p:spPr>
        <p:txBody>
          <a:bodyPr anchorCtr="0" anchor="t" bIns="121900" lIns="121900" spcFirstLastPara="1" rIns="121900" wrap="square" tIns="121900">
            <a:noAutofit/>
          </a:bodyPr>
          <a:lstStyle/>
          <a:p>
            <a:pPr indent="-323850" lvl="0" marL="457200" marR="0" rtl="0" algn="l">
              <a:lnSpc>
                <a:spcPct val="115000"/>
              </a:lnSpc>
              <a:spcBef>
                <a:spcPts val="0"/>
              </a:spcBef>
              <a:spcAft>
                <a:spcPts val="0"/>
              </a:spcAft>
              <a:buClr>
                <a:schemeClr val="dk1"/>
              </a:buClr>
              <a:buSzPts val="1500"/>
              <a:buFont typeface="Roboto"/>
              <a:buChar char="●"/>
            </a:pPr>
            <a:r>
              <a:rPr b="0" i="0" lang="en-US" sz="2400" u="none" cap="none" strike="noStrike">
                <a:solidFill>
                  <a:schemeClr val="dk1"/>
                </a:solidFill>
                <a:latin typeface="Roboto"/>
                <a:ea typeface="Roboto"/>
                <a:cs typeface="Roboto"/>
                <a:sym typeface="Roboto"/>
              </a:rPr>
              <a:t>Kiểm soát traffic không được mã hóa và tìm kiếm mật khẩu không được mã hóa</a:t>
            </a:r>
            <a:endParaRPr/>
          </a:p>
          <a:p>
            <a:pPr indent="-323850" lvl="0" marL="457200" marR="0" rtl="0" algn="l">
              <a:lnSpc>
                <a:spcPct val="115000"/>
              </a:lnSpc>
              <a:spcBef>
                <a:spcPts val="0"/>
              </a:spcBef>
              <a:spcAft>
                <a:spcPts val="0"/>
              </a:spcAft>
              <a:buClr>
                <a:schemeClr val="dk1"/>
              </a:buClr>
              <a:buSzPts val="1500"/>
              <a:buFont typeface="Roboto"/>
              <a:buChar char="●"/>
            </a:pPr>
            <a:r>
              <a:rPr b="0" i="0" lang="en-US" sz="2400" u="none" cap="none" strike="noStrike">
                <a:solidFill>
                  <a:schemeClr val="dk1"/>
                </a:solidFill>
                <a:latin typeface="Roboto"/>
                <a:ea typeface="Roboto"/>
                <a:cs typeface="Roboto"/>
                <a:sym typeface="Roboto"/>
              </a:rPr>
              <a:t>Phân tích traffic, giám sát, giải mã các traffic mã hóa yếu.</a:t>
            </a:r>
            <a:endParaRPr/>
          </a:p>
          <a:p>
            <a:pPr indent="-323850" lvl="0" marL="457200" marR="0" rtl="0" algn="l">
              <a:lnSpc>
                <a:spcPct val="115000"/>
              </a:lnSpc>
              <a:spcBef>
                <a:spcPts val="0"/>
              </a:spcBef>
              <a:spcAft>
                <a:spcPts val="0"/>
              </a:spcAft>
              <a:buClr>
                <a:schemeClr val="dk1"/>
              </a:buClr>
              <a:buSzPts val="1500"/>
              <a:buFont typeface="Roboto"/>
              <a:buChar char="●"/>
            </a:pPr>
            <a:r>
              <a:rPr b="0" i="0" lang="en-US" sz="2400" u="none" cap="none" strike="noStrike">
                <a:solidFill>
                  <a:schemeClr val="dk1"/>
                </a:solidFill>
                <a:latin typeface="Roboto"/>
                <a:ea typeface="Roboto"/>
                <a:cs typeface="Roboto"/>
                <a:sym typeface="Roboto"/>
              </a:rPr>
              <a:t>Kết quả là các thông tin hoặc file dữ liệu sẽ bị rơi vào tay kẻ tấn công mà người dùng không hề hay biết.</a:t>
            </a:r>
            <a:endParaRPr/>
          </a:p>
        </p:txBody>
      </p:sp>
      <p:sp>
        <p:nvSpPr>
          <p:cNvPr id="227" name="Google Shape;227;p6"/>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7"/>
          <p:cNvSpPr txBox="1"/>
          <p:nvPr>
            <p:ph type="title"/>
          </p:nvPr>
        </p:nvSpPr>
        <p:spPr>
          <a:xfrm>
            <a:off x="196399" y="1383925"/>
            <a:ext cx="11582875" cy="8619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US" sz="4800"/>
              <a:t>Virus, Worm, Trojan</a:t>
            </a:r>
            <a:endParaRPr sz="4800"/>
          </a:p>
        </p:txBody>
      </p:sp>
      <p:sp>
        <p:nvSpPr>
          <p:cNvPr id="233" name="Google Shape;233;p7"/>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234" name="Google Shape;234;p7"/>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235" name="Google Shape;235;p7"/>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1</a:t>
            </a:r>
            <a:endParaRPr b="0" i="0" sz="1400" u="none" cap="none" strike="noStrike">
              <a:solidFill>
                <a:srgbClr val="000000"/>
              </a:solidFill>
              <a:latin typeface="Arial"/>
              <a:ea typeface="Arial"/>
              <a:cs typeface="Arial"/>
              <a:sym typeface="Arial"/>
            </a:endParaRPr>
          </a:p>
        </p:txBody>
      </p:sp>
      <p:sp>
        <p:nvSpPr>
          <p:cNvPr id="236" name="Google Shape;236;p7"/>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1.2.2 Virus, Worm, Trojan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7">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7">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ifference between Virus,Worm,Trojan and Spyware?" id="239" name="Google Shape;239;p7"/>
          <p:cNvPicPr preferRelativeResize="0"/>
          <p:nvPr/>
        </p:nvPicPr>
        <p:blipFill rotWithShape="1">
          <a:blip r:embed="rId5">
            <a:alphaModFix/>
          </a:blip>
          <a:srcRect b="0" l="0" r="0" t="0"/>
          <a:stretch/>
        </p:blipFill>
        <p:spPr>
          <a:xfrm>
            <a:off x="2505149" y="2424783"/>
            <a:ext cx="6713852" cy="2008433"/>
          </a:xfrm>
          <a:prstGeom prst="rect">
            <a:avLst/>
          </a:prstGeom>
          <a:noFill/>
          <a:ln>
            <a:noFill/>
          </a:ln>
          <a:effectLst>
            <a:reflection blurRad="0" dir="0" dist="0" endA="300" endPos="90000" fadeDir="5400000" kx="0" rotWithShape="0" algn="bl" stA="50000" stPos="0" sy="-100000" ky="0"/>
          </a:effectLst>
        </p:spPr>
      </p:pic>
      <p:sp>
        <p:nvSpPr>
          <p:cNvPr id="240" name="Google Shape;240;p7"/>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8"/>
          <p:cNvSpPr txBox="1"/>
          <p:nvPr>
            <p:ph type="title"/>
          </p:nvPr>
        </p:nvSpPr>
        <p:spPr>
          <a:xfrm>
            <a:off x="196399" y="1383925"/>
            <a:ext cx="11582875" cy="8619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US" sz="4800"/>
              <a:t>Tấn công từ chối dịch vụ</a:t>
            </a:r>
            <a:br>
              <a:rPr b="1" lang="en-US"/>
            </a:br>
            <a:endParaRPr sz="4800"/>
          </a:p>
        </p:txBody>
      </p:sp>
      <p:sp>
        <p:nvSpPr>
          <p:cNvPr id="246" name="Google Shape;246;p8"/>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247" name="Google Shape;247;p8"/>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248" name="Google Shape;248;p8"/>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1</a:t>
            </a:r>
            <a:endParaRPr b="0" i="0" sz="1400" u="none" cap="none" strike="noStrike">
              <a:solidFill>
                <a:srgbClr val="000000"/>
              </a:solidFill>
              <a:latin typeface="Arial"/>
              <a:ea typeface="Arial"/>
              <a:cs typeface="Arial"/>
              <a:sym typeface="Arial"/>
            </a:endParaRPr>
          </a:p>
        </p:txBody>
      </p:sp>
      <p:sp>
        <p:nvSpPr>
          <p:cNvPr id="249" name="Google Shape;249;p8"/>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1.2.3 Tấn công từ chối dịch vụ</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8">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8">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Tấn công từ chối dịch vụ DoS và DDoS là gì? Tác hại của chúng ra sao?" id="252" name="Google Shape;252;p8"/>
          <p:cNvPicPr preferRelativeResize="0"/>
          <p:nvPr/>
        </p:nvPicPr>
        <p:blipFill rotWithShape="1">
          <a:blip r:embed="rId5">
            <a:alphaModFix/>
          </a:blip>
          <a:srcRect b="0" l="0" r="0" t="0"/>
          <a:stretch/>
        </p:blipFill>
        <p:spPr>
          <a:xfrm>
            <a:off x="2743227" y="2379167"/>
            <a:ext cx="6191250" cy="4038600"/>
          </a:xfrm>
          <a:prstGeom prst="rect">
            <a:avLst/>
          </a:prstGeom>
          <a:noFill/>
          <a:ln>
            <a:noFill/>
          </a:ln>
        </p:spPr>
      </p:pic>
      <p:sp>
        <p:nvSpPr>
          <p:cNvPr id="253" name="Google Shape;253;p8"/>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9"/>
          <p:cNvSpPr txBox="1"/>
          <p:nvPr>
            <p:ph type="title"/>
          </p:nvPr>
        </p:nvSpPr>
        <p:spPr>
          <a:xfrm>
            <a:off x="196399" y="1383925"/>
            <a:ext cx="11582875" cy="8619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4000"/>
              <a:buNone/>
            </a:pPr>
            <a:r>
              <a:rPr lang="en-US" sz="4800"/>
              <a:t>Social Engineering</a:t>
            </a:r>
            <a:br>
              <a:rPr lang="en-US"/>
            </a:br>
            <a:br>
              <a:rPr b="1" lang="en-US"/>
            </a:br>
            <a:endParaRPr sz="4800"/>
          </a:p>
        </p:txBody>
      </p:sp>
      <p:sp>
        <p:nvSpPr>
          <p:cNvPr id="259" name="Google Shape;259;p9"/>
          <p:cNvSpPr txBox="1"/>
          <p:nvPr/>
        </p:nvSpPr>
        <p:spPr>
          <a:xfrm>
            <a:off x="924027" y="120316"/>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Home</a:t>
            </a:r>
            <a:endParaRPr b="0" i="0" sz="1400" u="none" cap="none" strike="noStrike">
              <a:solidFill>
                <a:srgbClr val="000000"/>
              </a:solidFill>
              <a:latin typeface="Arial"/>
              <a:ea typeface="Arial"/>
              <a:cs typeface="Arial"/>
              <a:sym typeface="Arial"/>
            </a:endParaRPr>
          </a:p>
        </p:txBody>
      </p:sp>
      <p:sp>
        <p:nvSpPr>
          <p:cNvPr id="260" name="Google Shape;260;p9"/>
          <p:cNvSpPr txBox="1"/>
          <p:nvPr/>
        </p:nvSpPr>
        <p:spPr>
          <a:xfrm>
            <a:off x="3615521" y="117594"/>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Roboto"/>
                <a:ea typeface="Roboto"/>
                <a:cs typeface="Roboto"/>
                <a:sym typeface="Roboto"/>
              </a:rPr>
              <a:t>Recent Tabs</a:t>
            </a:r>
            <a:endParaRPr b="0" i="0" sz="1400" u="none" cap="none" strike="noStrike">
              <a:solidFill>
                <a:srgbClr val="000000"/>
              </a:solidFill>
              <a:latin typeface="Arial"/>
              <a:ea typeface="Arial"/>
              <a:cs typeface="Arial"/>
              <a:sym typeface="Arial"/>
            </a:endParaRPr>
          </a:p>
        </p:txBody>
      </p:sp>
      <p:sp>
        <p:nvSpPr>
          <p:cNvPr id="261" name="Google Shape;261;p9"/>
          <p:cNvSpPr txBox="1"/>
          <p:nvPr/>
        </p:nvSpPr>
        <p:spPr>
          <a:xfrm>
            <a:off x="6321427" y="119100"/>
            <a:ext cx="18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CHƯƠNG 1</a:t>
            </a:r>
            <a:endParaRPr b="0" i="0" sz="1400" u="none" cap="none" strike="noStrike">
              <a:solidFill>
                <a:srgbClr val="000000"/>
              </a:solidFill>
              <a:latin typeface="Arial"/>
              <a:ea typeface="Arial"/>
              <a:cs typeface="Arial"/>
              <a:sym typeface="Arial"/>
            </a:endParaRPr>
          </a:p>
        </p:txBody>
      </p:sp>
      <p:sp>
        <p:nvSpPr>
          <p:cNvPr id="262" name="Google Shape;262;p9"/>
          <p:cNvSpPr txBox="1"/>
          <p:nvPr/>
        </p:nvSpPr>
        <p:spPr>
          <a:xfrm>
            <a:off x="1399261" y="621795"/>
            <a:ext cx="640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1.2.4 Social Engineering</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9">
            <a:hlinkClick action="ppaction://hlinksldjump" r:id="rId3"/>
          </p:cNvPr>
          <p:cNvSpPr/>
          <p:nvPr/>
        </p:nvSpPr>
        <p:spPr>
          <a:xfrm>
            <a:off x="5862075"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9">
            <a:hlinkClick action="ppaction://hlinksldjump" r:id="rId4"/>
          </p:cNvPr>
          <p:cNvSpPr/>
          <p:nvPr/>
        </p:nvSpPr>
        <p:spPr>
          <a:xfrm>
            <a:off x="8505150" y="82575"/>
            <a:ext cx="440400" cy="39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ocial Engineering Explained - Part 1 of 3 | Cyber Security | Security  Resources" id="265" name="Google Shape;265;p9"/>
          <p:cNvPicPr preferRelativeResize="0"/>
          <p:nvPr/>
        </p:nvPicPr>
        <p:blipFill rotWithShape="1">
          <a:blip r:embed="rId5">
            <a:alphaModFix/>
          </a:blip>
          <a:srcRect b="0" l="0" r="0" t="0"/>
          <a:stretch/>
        </p:blipFill>
        <p:spPr>
          <a:xfrm>
            <a:off x="3615521" y="3429000"/>
            <a:ext cx="7440781" cy="1777555"/>
          </a:xfrm>
          <a:prstGeom prst="rect">
            <a:avLst/>
          </a:prstGeom>
          <a:noFill/>
          <a:ln>
            <a:noFill/>
          </a:ln>
          <a:effectLst>
            <a:outerShdw blurRad="184150" sx="110000" algn="ctr" dir="11520000" dist="241300" sy="110000">
              <a:srgbClr val="000000">
                <a:alpha val="17647"/>
              </a:srgbClr>
            </a:outerShdw>
          </a:effectLst>
        </p:spPr>
      </p:pic>
      <p:pic>
        <p:nvPicPr>
          <p:cNvPr descr="What is Social Engineering?" id="266" name="Google Shape;266;p9"/>
          <p:cNvPicPr preferRelativeResize="0"/>
          <p:nvPr/>
        </p:nvPicPr>
        <p:blipFill rotWithShape="1">
          <a:blip r:embed="rId6">
            <a:alphaModFix/>
          </a:blip>
          <a:srcRect b="0" l="0" r="0" t="0"/>
          <a:stretch/>
        </p:blipFill>
        <p:spPr>
          <a:xfrm>
            <a:off x="1609017" y="3903499"/>
            <a:ext cx="5495228" cy="1966090"/>
          </a:xfrm>
          <a:prstGeom prst="rect">
            <a:avLst/>
          </a:prstGeom>
          <a:noFill/>
          <a:ln>
            <a:noFill/>
          </a:ln>
          <a:effectLst>
            <a:outerShdw blurRad="184150" sx="110000" algn="ctr" dir="11520000" dist="241300" sy="110000">
              <a:srgbClr val="000000">
                <a:alpha val="17647"/>
              </a:srgbClr>
            </a:outerShdw>
          </a:effectLst>
        </p:spPr>
      </p:pic>
      <p:sp>
        <p:nvSpPr>
          <p:cNvPr id="267" name="Google Shape;267;p9"/>
          <p:cNvSpPr/>
          <p:nvPr/>
        </p:nvSpPr>
        <p:spPr>
          <a:xfrm>
            <a:off x="6909" y="5662923"/>
            <a:ext cx="196399" cy="10976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Mania">
  <a:themeElements>
    <a:clrScheme name="Simple Light">
      <a:dk1>
        <a:srgbClr val="000000"/>
      </a:dk1>
      <a:lt1>
        <a:srgbClr val="FFFFFF"/>
      </a:lt1>
      <a:dk2>
        <a:srgbClr val="434343"/>
      </a:dk2>
      <a:lt2>
        <a:srgbClr val="757070"/>
      </a:lt2>
      <a:accent1>
        <a:srgbClr val="FBBC05"/>
      </a:accent1>
      <a:accent2>
        <a:srgbClr val="EA4335"/>
      </a:accent2>
      <a:accent3>
        <a:srgbClr val="34A853"/>
      </a:accent3>
      <a:accent4>
        <a:srgbClr val="4285F4"/>
      </a:accent4>
      <a:accent5>
        <a:srgbClr val="7248B9"/>
      </a:accent5>
      <a:accent6>
        <a:srgbClr val="D6297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Thuc Anh</dc:creator>
</cp:coreProperties>
</file>